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5"/>
  </p:notesMasterIdLst>
  <p:sldIdLst>
    <p:sldId id="256" r:id="rId2"/>
    <p:sldId id="265" r:id="rId3"/>
    <p:sldId id="258" r:id="rId4"/>
    <p:sldId id="286" r:id="rId5"/>
    <p:sldId id="288" r:id="rId6"/>
    <p:sldId id="361" r:id="rId7"/>
    <p:sldId id="267" r:id="rId8"/>
    <p:sldId id="363" r:id="rId9"/>
    <p:sldId id="364" r:id="rId10"/>
    <p:sldId id="345" r:id="rId11"/>
    <p:sldId id="365" r:id="rId12"/>
    <p:sldId id="272" r:id="rId13"/>
    <p:sldId id="346" r:id="rId14"/>
    <p:sldId id="331" r:id="rId15"/>
    <p:sldId id="357" r:id="rId16"/>
    <p:sldId id="358" r:id="rId17"/>
    <p:sldId id="359" r:id="rId18"/>
    <p:sldId id="360" r:id="rId19"/>
    <p:sldId id="334" r:id="rId20"/>
    <p:sldId id="352" r:id="rId21"/>
    <p:sldId id="354" r:id="rId22"/>
    <p:sldId id="353" r:id="rId23"/>
    <p:sldId id="293" r:id="rId24"/>
    <p:sldId id="294" r:id="rId25"/>
    <p:sldId id="355" r:id="rId26"/>
    <p:sldId id="347" r:id="rId27"/>
    <p:sldId id="356" r:id="rId28"/>
    <p:sldId id="341" r:id="rId29"/>
    <p:sldId id="328" r:id="rId30"/>
    <p:sldId id="340" r:id="rId31"/>
    <p:sldId id="325" r:id="rId32"/>
    <p:sldId id="326" r:id="rId33"/>
    <p:sldId id="327" r:id="rId34"/>
    <p:sldId id="335" r:id="rId35"/>
    <p:sldId id="336" r:id="rId36"/>
    <p:sldId id="337" r:id="rId37"/>
    <p:sldId id="338" r:id="rId38"/>
    <p:sldId id="339" r:id="rId39"/>
    <p:sldId id="366" r:id="rId40"/>
    <p:sldId id="367" r:id="rId41"/>
    <p:sldId id="351" r:id="rId42"/>
    <p:sldId id="261" r:id="rId43"/>
    <p:sldId id="273"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2" autoAdjust="0"/>
    <p:restoredTop sz="76232" autoAdjust="0"/>
  </p:normalViewPr>
  <p:slideViewPr>
    <p:cSldViewPr>
      <p:cViewPr>
        <p:scale>
          <a:sx n="60" d="100"/>
          <a:sy n="60" d="100"/>
        </p:scale>
        <p:origin x="-1320"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rosenblatt\Documents\Research\Data_tally_sheet_red2.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4407480314961"/>
          <c:y val="0.131953248031496"/>
          <c:w val="0.193735728346457"/>
          <c:h val="0.283817421259843"/>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2130750376"/>
        <c:axId val="-2131180456"/>
      </c:barChart>
      <c:catAx>
        <c:axId val="-2130750376"/>
        <c:scaling>
          <c:orientation val="minMax"/>
        </c:scaling>
        <c:delete val="1"/>
        <c:axPos val="b"/>
        <c:majorTickMark val="out"/>
        <c:minorTickMark val="none"/>
        <c:tickLblPos val="nextTo"/>
        <c:crossAx val="-2131180456"/>
        <c:crosses val="autoZero"/>
        <c:auto val="1"/>
        <c:lblAlgn val="ctr"/>
        <c:lblOffset val="100"/>
        <c:noMultiLvlLbl val="0"/>
      </c:catAx>
      <c:valAx>
        <c:axId val="-2131180456"/>
        <c:scaling>
          <c:orientation val="minMax"/>
        </c:scaling>
        <c:delete val="0"/>
        <c:axPos val="l"/>
        <c:majorGridlines/>
        <c:numFmt formatCode="General" sourceLinked="1"/>
        <c:majorTickMark val="out"/>
        <c:minorTickMark val="none"/>
        <c:tickLblPos val="nextTo"/>
        <c:crossAx val="-2130750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Pretest Results</a:t>
            </a:r>
          </a:p>
        </c:rich>
      </c:tx>
      <c:layout/>
      <c:overlay val="0"/>
    </c:title>
    <c:autoTitleDeleted val="0"/>
    <c:plotArea>
      <c:layout/>
      <c:barChart>
        <c:barDir val="col"/>
        <c:grouping val="clustered"/>
        <c:varyColors val="0"/>
        <c:ser>
          <c:idx val="0"/>
          <c:order val="0"/>
          <c:tx>
            <c:strRef>
              <c:f>Sheet6!$B$1</c:f>
              <c:strCache>
                <c:ptCount val="1"/>
                <c:pt idx="0">
                  <c:v>Frequency</c:v>
                </c:pt>
              </c:strCache>
            </c:strRef>
          </c:tx>
          <c:invertIfNegative val="0"/>
          <c:cat>
            <c:strRef>
              <c:f>Sheet6!$A$2:$A$12</c:f>
              <c:strCache>
                <c:ptCount val="11"/>
                <c:pt idx="0">
                  <c:v>10</c:v>
                </c:pt>
                <c:pt idx="1">
                  <c:v>20</c:v>
                </c:pt>
                <c:pt idx="2">
                  <c:v>30</c:v>
                </c:pt>
                <c:pt idx="3">
                  <c:v>40</c:v>
                </c:pt>
                <c:pt idx="4">
                  <c:v>50</c:v>
                </c:pt>
                <c:pt idx="5">
                  <c:v>60</c:v>
                </c:pt>
                <c:pt idx="6">
                  <c:v>70</c:v>
                </c:pt>
                <c:pt idx="7">
                  <c:v>80</c:v>
                </c:pt>
                <c:pt idx="8">
                  <c:v>90</c:v>
                </c:pt>
                <c:pt idx="9">
                  <c:v>100</c:v>
                </c:pt>
                <c:pt idx="10">
                  <c:v>More</c:v>
                </c:pt>
              </c:strCache>
            </c:strRef>
          </c:cat>
          <c:val>
            <c:numRef>
              <c:f>Sheet6!$B$2:$B$12</c:f>
              <c:numCache>
                <c:formatCode>General</c:formatCode>
                <c:ptCount val="11"/>
                <c:pt idx="0">
                  <c:v>0.0</c:v>
                </c:pt>
                <c:pt idx="1">
                  <c:v>0.0</c:v>
                </c:pt>
                <c:pt idx="2">
                  <c:v>0.0</c:v>
                </c:pt>
                <c:pt idx="3">
                  <c:v>0.0</c:v>
                </c:pt>
                <c:pt idx="4">
                  <c:v>1.0</c:v>
                </c:pt>
                <c:pt idx="5">
                  <c:v>2.0</c:v>
                </c:pt>
                <c:pt idx="6">
                  <c:v>3.0</c:v>
                </c:pt>
                <c:pt idx="7">
                  <c:v>4.0</c:v>
                </c:pt>
                <c:pt idx="8">
                  <c:v>5.0</c:v>
                </c:pt>
                <c:pt idx="9">
                  <c:v>5.0</c:v>
                </c:pt>
                <c:pt idx="10">
                  <c:v>0.0</c:v>
                </c:pt>
              </c:numCache>
            </c:numRef>
          </c:val>
        </c:ser>
        <c:dLbls>
          <c:showLegendKey val="0"/>
          <c:showVal val="0"/>
          <c:showCatName val="0"/>
          <c:showSerName val="0"/>
          <c:showPercent val="0"/>
          <c:showBubbleSize val="0"/>
        </c:dLbls>
        <c:gapWidth val="150"/>
        <c:axId val="-2134082296"/>
        <c:axId val="-2135072024"/>
      </c:barChart>
      <c:catAx>
        <c:axId val="-2134082296"/>
        <c:scaling>
          <c:orientation val="minMax"/>
        </c:scaling>
        <c:delete val="0"/>
        <c:axPos val="b"/>
        <c:majorTickMark val="out"/>
        <c:minorTickMark val="none"/>
        <c:tickLblPos val="nextTo"/>
        <c:crossAx val="-2135072024"/>
        <c:crosses val="autoZero"/>
        <c:auto val="1"/>
        <c:lblAlgn val="ctr"/>
        <c:lblOffset val="100"/>
        <c:noMultiLvlLbl val="0"/>
      </c:catAx>
      <c:valAx>
        <c:axId val="-2135072024"/>
        <c:scaling>
          <c:orientation val="minMax"/>
        </c:scaling>
        <c:delete val="0"/>
        <c:axPos val="l"/>
        <c:majorGridlines/>
        <c:numFmt formatCode="General" sourceLinked="1"/>
        <c:majorTickMark val="out"/>
        <c:minorTickMark val="none"/>
        <c:tickLblPos val="nextTo"/>
        <c:crossAx val="-21340822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Posttest Results</a:t>
            </a:r>
          </a:p>
        </c:rich>
      </c:tx>
      <c:layout/>
      <c:overlay val="0"/>
    </c:title>
    <c:autoTitleDeleted val="0"/>
    <c:plotArea>
      <c:layout/>
      <c:barChart>
        <c:barDir val="col"/>
        <c:grouping val="clustered"/>
        <c:varyColors val="0"/>
        <c:ser>
          <c:idx val="0"/>
          <c:order val="0"/>
          <c:tx>
            <c:strRef>
              <c:f>Sheet7!$B$1</c:f>
              <c:strCache>
                <c:ptCount val="1"/>
                <c:pt idx="0">
                  <c:v>Frequency</c:v>
                </c:pt>
              </c:strCache>
            </c:strRef>
          </c:tx>
          <c:invertIfNegative val="0"/>
          <c:cat>
            <c:strRef>
              <c:f>Sheet7!$A$2:$A$12</c:f>
              <c:strCache>
                <c:ptCount val="11"/>
                <c:pt idx="0">
                  <c:v>10</c:v>
                </c:pt>
                <c:pt idx="1">
                  <c:v>20</c:v>
                </c:pt>
                <c:pt idx="2">
                  <c:v>30</c:v>
                </c:pt>
                <c:pt idx="3">
                  <c:v>40</c:v>
                </c:pt>
                <c:pt idx="4">
                  <c:v>50</c:v>
                </c:pt>
                <c:pt idx="5">
                  <c:v>60</c:v>
                </c:pt>
                <c:pt idx="6">
                  <c:v>70</c:v>
                </c:pt>
                <c:pt idx="7">
                  <c:v>80</c:v>
                </c:pt>
                <c:pt idx="8">
                  <c:v>90</c:v>
                </c:pt>
                <c:pt idx="9">
                  <c:v>100</c:v>
                </c:pt>
                <c:pt idx="10">
                  <c:v>More</c:v>
                </c:pt>
              </c:strCache>
            </c:strRef>
          </c:cat>
          <c:val>
            <c:numRef>
              <c:f>Sheet7!$B$2:$B$12</c:f>
              <c:numCache>
                <c:formatCode>General</c:formatCode>
                <c:ptCount val="11"/>
                <c:pt idx="0">
                  <c:v>0.0</c:v>
                </c:pt>
                <c:pt idx="1">
                  <c:v>0.0</c:v>
                </c:pt>
                <c:pt idx="2">
                  <c:v>0.0</c:v>
                </c:pt>
                <c:pt idx="3">
                  <c:v>0.0</c:v>
                </c:pt>
                <c:pt idx="4">
                  <c:v>0.0</c:v>
                </c:pt>
                <c:pt idx="5">
                  <c:v>1.0</c:v>
                </c:pt>
                <c:pt idx="6">
                  <c:v>2.0</c:v>
                </c:pt>
                <c:pt idx="7">
                  <c:v>2.0</c:v>
                </c:pt>
                <c:pt idx="8">
                  <c:v>11.0</c:v>
                </c:pt>
                <c:pt idx="9">
                  <c:v>4.0</c:v>
                </c:pt>
                <c:pt idx="10">
                  <c:v>0.0</c:v>
                </c:pt>
              </c:numCache>
            </c:numRef>
          </c:val>
        </c:ser>
        <c:dLbls>
          <c:showLegendKey val="0"/>
          <c:showVal val="0"/>
          <c:showCatName val="0"/>
          <c:showSerName val="0"/>
          <c:showPercent val="0"/>
          <c:showBubbleSize val="0"/>
        </c:dLbls>
        <c:gapWidth val="150"/>
        <c:axId val="-2127237928"/>
        <c:axId val="-2127235240"/>
      </c:barChart>
      <c:catAx>
        <c:axId val="-2127237928"/>
        <c:scaling>
          <c:orientation val="minMax"/>
        </c:scaling>
        <c:delete val="0"/>
        <c:axPos val="b"/>
        <c:majorTickMark val="out"/>
        <c:minorTickMark val="none"/>
        <c:tickLblPos val="nextTo"/>
        <c:crossAx val="-2127235240"/>
        <c:crosses val="autoZero"/>
        <c:auto val="1"/>
        <c:lblAlgn val="ctr"/>
        <c:lblOffset val="100"/>
        <c:noMultiLvlLbl val="0"/>
      </c:catAx>
      <c:valAx>
        <c:axId val="-2127235240"/>
        <c:scaling>
          <c:orientation val="minMax"/>
        </c:scaling>
        <c:delete val="0"/>
        <c:axPos val="l"/>
        <c:majorGridlines/>
        <c:numFmt formatCode="General" sourceLinked="1"/>
        <c:majorTickMark val="out"/>
        <c:minorTickMark val="none"/>
        <c:tickLblPos val="nextTo"/>
        <c:crossAx val="-212723792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4D87C-B8E3-4211-976C-7E500832D7B9}" type="doc">
      <dgm:prSet loTypeId="urn:microsoft.com/office/officeart/2005/8/layout/pyramid2" loCatId="pyramid" qsTypeId="urn:microsoft.com/office/officeart/2005/8/quickstyle/simple1" qsCatId="simple" csTypeId="urn:microsoft.com/office/officeart/2005/8/colors/accent1_2" csCatId="accent1" phldr="1"/>
      <dgm:spPr/>
    </dgm:pt>
    <dgm:pt modelId="{455F5ABC-52C7-43B4-8E72-EDB5A6AF825D}">
      <dgm:prSet phldrT="[Text]"/>
      <dgm:spPr/>
      <dgm:t>
        <a:bodyPr/>
        <a:lstStyle/>
        <a:p>
          <a:r>
            <a:rPr lang="en-US" b="1" dirty="0" smtClean="0">
              <a:solidFill>
                <a:schemeClr val="tx2"/>
              </a:solidFill>
            </a:rPr>
            <a:t>April Cunningham, Palomar College</a:t>
          </a:r>
          <a:endParaRPr lang="en-US" b="1" dirty="0">
            <a:solidFill>
              <a:schemeClr val="tx2"/>
            </a:solidFill>
          </a:endParaRPr>
        </a:p>
      </dgm:t>
    </dgm:pt>
    <dgm:pt modelId="{3B202EFF-E399-47E6-9E10-D8419347DF7D}" type="parTrans" cxnId="{3B11D3B2-531C-43B9-87E2-4428BC10CD9D}">
      <dgm:prSet/>
      <dgm:spPr/>
      <dgm:t>
        <a:bodyPr/>
        <a:lstStyle/>
        <a:p>
          <a:endParaRPr lang="en-US"/>
        </a:p>
      </dgm:t>
    </dgm:pt>
    <dgm:pt modelId="{4DD9F49A-3867-4CF7-B5EF-79D3229BC842}" type="sibTrans" cxnId="{3B11D3B2-531C-43B9-87E2-4428BC10CD9D}">
      <dgm:prSet/>
      <dgm:spPr/>
      <dgm:t>
        <a:bodyPr/>
        <a:lstStyle/>
        <a:p>
          <a:endParaRPr lang="en-US"/>
        </a:p>
      </dgm:t>
    </dgm:pt>
    <dgm:pt modelId="{B2AD1A71-FE66-4620-BB48-DE3C143F4A86}">
      <dgm:prSet phldrT="[Text]"/>
      <dgm:spPr/>
      <dgm:t>
        <a:bodyPr/>
        <a:lstStyle/>
        <a:p>
          <a:r>
            <a:rPr lang="en-US" b="1" dirty="0" smtClean="0">
              <a:solidFill>
                <a:schemeClr val="tx2"/>
              </a:solidFill>
            </a:rPr>
            <a:t>Stephanie Rosenblatt, Cerritos College</a:t>
          </a:r>
          <a:endParaRPr lang="en-US" b="1" dirty="0">
            <a:solidFill>
              <a:schemeClr val="tx2"/>
            </a:solidFill>
          </a:endParaRPr>
        </a:p>
      </dgm:t>
    </dgm:pt>
    <dgm:pt modelId="{0FE68C99-6DC7-4EDC-8458-DFBF5FC3C024}" type="parTrans" cxnId="{A4D9893C-BDBA-48AC-ABAC-1D0D9A3A6BBD}">
      <dgm:prSet/>
      <dgm:spPr/>
      <dgm:t>
        <a:bodyPr/>
        <a:lstStyle/>
        <a:p>
          <a:endParaRPr lang="en-US"/>
        </a:p>
      </dgm:t>
    </dgm:pt>
    <dgm:pt modelId="{ADC42690-85C0-413C-88E2-768CB53CC313}" type="sibTrans" cxnId="{A4D9893C-BDBA-48AC-ABAC-1D0D9A3A6BBD}">
      <dgm:prSet/>
      <dgm:spPr/>
      <dgm:t>
        <a:bodyPr/>
        <a:lstStyle/>
        <a:p>
          <a:endParaRPr lang="en-US"/>
        </a:p>
      </dgm:t>
    </dgm:pt>
    <dgm:pt modelId="{D7ACF229-BA5D-494C-926C-F3B63C2DACA2}" type="pres">
      <dgm:prSet presAssocID="{1934D87C-B8E3-4211-976C-7E500832D7B9}" presName="compositeShape" presStyleCnt="0">
        <dgm:presLayoutVars>
          <dgm:dir/>
          <dgm:resizeHandles/>
        </dgm:presLayoutVars>
      </dgm:prSet>
      <dgm:spPr/>
    </dgm:pt>
    <dgm:pt modelId="{21D56674-62C0-4208-8484-EB482641D3B4}" type="pres">
      <dgm:prSet presAssocID="{1934D87C-B8E3-4211-976C-7E500832D7B9}" presName="pyramid" presStyleLbl="node1" presStyleIdx="0" presStyleCnt="1" custLinFactNeighborX="-4375" custLinFactNeighborY="-3750"/>
      <dgm:spPr>
        <a:solidFill>
          <a:schemeClr val="accent4">
            <a:lumMod val="20000"/>
            <a:lumOff val="80000"/>
          </a:schemeClr>
        </a:solidFill>
      </dgm:spPr>
    </dgm:pt>
    <dgm:pt modelId="{D595CE83-CF3A-4333-BAE8-62AB4329DCB4}" type="pres">
      <dgm:prSet presAssocID="{1934D87C-B8E3-4211-976C-7E500832D7B9}" presName="theList" presStyleCnt="0"/>
      <dgm:spPr/>
    </dgm:pt>
    <dgm:pt modelId="{69F1173A-0C69-4DC5-85AA-A5929390BEEB}" type="pres">
      <dgm:prSet presAssocID="{455F5ABC-52C7-43B4-8E72-EDB5A6AF825D}" presName="aNode" presStyleLbl="fgAcc1" presStyleIdx="0" presStyleCnt="2">
        <dgm:presLayoutVars>
          <dgm:bulletEnabled val="1"/>
        </dgm:presLayoutVars>
      </dgm:prSet>
      <dgm:spPr/>
      <dgm:t>
        <a:bodyPr/>
        <a:lstStyle/>
        <a:p>
          <a:endParaRPr lang="en-US"/>
        </a:p>
      </dgm:t>
    </dgm:pt>
    <dgm:pt modelId="{F4C6E73B-0869-4604-B946-BB69D21760C3}" type="pres">
      <dgm:prSet presAssocID="{455F5ABC-52C7-43B4-8E72-EDB5A6AF825D}" presName="aSpace" presStyleCnt="0"/>
      <dgm:spPr/>
    </dgm:pt>
    <dgm:pt modelId="{014B1916-BDD6-4974-9790-5E856C3EFEC5}" type="pres">
      <dgm:prSet presAssocID="{B2AD1A71-FE66-4620-BB48-DE3C143F4A86}" presName="aNode" presStyleLbl="fgAcc1" presStyleIdx="1" presStyleCnt="2">
        <dgm:presLayoutVars>
          <dgm:bulletEnabled val="1"/>
        </dgm:presLayoutVars>
      </dgm:prSet>
      <dgm:spPr/>
      <dgm:t>
        <a:bodyPr/>
        <a:lstStyle/>
        <a:p>
          <a:endParaRPr lang="en-US"/>
        </a:p>
      </dgm:t>
    </dgm:pt>
    <dgm:pt modelId="{F1963A6B-94DE-44D7-B595-EC75B2DEF508}" type="pres">
      <dgm:prSet presAssocID="{B2AD1A71-FE66-4620-BB48-DE3C143F4A86}" presName="aSpace" presStyleCnt="0"/>
      <dgm:spPr/>
    </dgm:pt>
  </dgm:ptLst>
  <dgm:cxnLst>
    <dgm:cxn modelId="{50BF8B12-2E30-481C-8B5C-A352F6DC5532}" type="presOf" srcId="{B2AD1A71-FE66-4620-BB48-DE3C143F4A86}" destId="{014B1916-BDD6-4974-9790-5E856C3EFEC5}" srcOrd="0" destOrd="0" presId="urn:microsoft.com/office/officeart/2005/8/layout/pyramid2"/>
    <dgm:cxn modelId="{85AB5918-FA93-49A0-A7EE-D7C646718AA5}" type="presOf" srcId="{455F5ABC-52C7-43B4-8E72-EDB5A6AF825D}" destId="{69F1173A-0C69-4DC5-85AA-A5929390BEEB}" srcOrd="0" destOrd="0" presId="urn:microsoft.com/office/officeart/2005/8/layout/pyramid2"/>
    <dgm:cxn modelId="{A4D9893C-BDBA-48AC-ABAC-1D0D9A3A6BBD}" srcId="{1934D87C-B8E3-4211-976C-7E500832D7B9}" destId="{B2AD1A71-FE66-4620-BB48-DE3C143F4A86}" srcOrd="1" destOrd="0" parTransId="{0FE68C99-6DC7-4EDC-8458-DFBF5FC3C024}" sibTransId="{ADC42690-85C0-413C-88E2-768CB53CC313}"/>
    <dgm:cxn modelId="{3B11D3B2-531C-43B9-87E2-4428BC10CD9D}" srcId="{1934D87C-B8E3-4211-976C-7E500832D7B9}" destId="{455F5ABC-52C7-43B4-8E72-EDB5A6AF825D}" srcOrd="0" destOrd="0" parTransId="{3B202EFF-E399-47E6-9E10-D8419347DF7D}" sibTransId="{4DD9F49A-3867-4CF7-B5EF-79D3229BC842}"/>
    <dgm:cxn modelId="{AFF6655F-2F29-4056-BD0E-FFE6D5BF3F04}" type="presOf" srcId="{1934D87C-B8E3-4211-976C-7E500832D7B9}" destId="{D7ACF229-BA5D-494C-926C-F3B63C2DACA2}" srcOrd="0" destOrd="0" presId="urn:microsoft.com/office/officeart/2005/8/layout/pyramid2"/>
    <dgm:cxn modelId="{7895911E-BA5C-4600-9F6F-423AF2E6FF5C}" type="presParOf" srcId="{D7ACF229-BA5D-494C-926C-F3B63C2DACA2}" destId="{21D56674-62C0-4208-8484-EB482641D3B4}" srcOrd="0" destOrd="0" presId="urn:microsoft.com/office/officeart/2005/8/layout/pyramid2"/>
    <dgm:cxn modelId="{589162DE-D615-4FC0-A88F-6C448BF4D1BB}" type="presParOf" srcId="{D7ACF229-BA5D-494C-926C-F3B63C2DACA2}" destId="{D595CE83-CF3A-4333-BAE8-62AB4329DCB4}" srcOrd="1" destOrd="0" presId="urn:microsoft.com/office/officeart/2005/8/layout/pyramid2"/>
    <dgm:cxn modelId="{3CA0F435-7859-4BDC-BD5A-778CAC6260E5}" type="presParOf" srcId="{D595CE83-CF3A-4333-BAE8-62AB4329DCB4}" destId="{69F1173A-0C69-4DC5-85AA-A5929390BEEB}" srcOrd="0" destOrd="0" presId="urn:microsoft.com/office/officeart/2005/8/layout/pyramid2"/>
    <dgm:cxn modelId="{141D0D2B-702A-44D7-8EB9-F3882D199923}" type="presParOf" srcId="{D595CE83-CF3A-4333-BAE8-62AB4329DCB4}" destId="{F4C6E73B-0869-4604-B946-BB69D21760C3}" srcOrd="1" destOrd="0" presId="urn:microsoft.com/office/officeart/2005/8/layout/pyramid2"/>
    <dgm:cxn modelId="{E57BF7EA-9E4F-4A60-84B0-D30B8F8DCAFD}" type="presParOf" srcId="{D595CE83-CF3A-4333-BAE8-62AB4329DCB4}" destId="{014B1916-BDD6-4974-9790-5E856C3EFEC5}" srcOrd="2" destOrd="0" presId="urn:microsoft.com/office/officeart/2005/8/layout/pyramid2"/>
    <dgm:cxn modelId="{92152673-3101-4028-843D-A08B5A05B23C}" type="presParOf" srcId="{D595CE83-CF3A-4333-BAE8-62AB4329DCB4}" destId="{F1963A6B-94DE-44D7-B595-EC75B2DEF508}"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E9D00-DAD4-4AF7-B918-2D1CDE211B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C3C208C-0404-4E44-B65D-741EB4E32660}">
      <dgm:prSet phldrT="[Text]" custT="1"/>
      <dgm:spPr>
        <a:solidFill>
          <a:schemeClr val="accent1"/>
        </a:solidFill>
      </dgm:spPr>
      <dgm:t>
        <a:bodyPr/>
        <a:lstStyle/>
        <a:p>
          <a:r>
            <a:rPr lang="en-US" sz="2400" dirty="0" smtClean="0">
              <a:solidFill>
                <a:schemeClr val="bg1"/>
              </a:solidFill>
              <a:latin typeface="+mj-lt"/>
            </a:rPr>
            <a:t>I. Articulate questions about your practice and collaborate with peers to generate ideas for investigating these questions</a:t>
          </a:r>
          <a:endParaRPr lang="en-US" sz="2400" dirty="0">
            <a:solidFill>
              <a:schemeClr val="bg1"/>
            </a:solidFill>
          </a:endParaRPr>
        </a:p>
      </dgm:t>
    </dgm:pt>
    <dgm:pt modelId="{BFE981B6-84F9-48EB-89DD-717088550A27}" type="parTrans" cxnId="{812A9E37-C38A-4500-A5AC-8388A105B9C5}">
      <dgm:prSet/>
      <dgm:spPr/>
      <dgm:t>
        <a:bodyPr/>
        <a:lstStyle/>
        <a:p>
          <a:endParaRPr lang="en-US"/>
        </a:p>
      </dgm:t>
    </dgm:pt>
    <dgm:pt modelId="{E1503DB0-79C7-457F-B637-4D1832F24C5A}" type="sibTrans" cxnId="{812A9E37-C38A-4500-A5AC-8388A105B9C5}">
      <dgm:prSet/>
      <dgm:spPr/>
      <dgm:t>
        <a:bodyPr/>
        <a:lstStyle/>
        <a:p>
          <a:endParaRPr lang="en-US"/>
        </a:p>
      </dgm:t>
    </dgm:pt>
    <dgm:pt modelId="{1C2A47CD-D17E-4C4A-A053-5C942D45E1B5}">
      <dgm:prSet phldrT="[Text]" custT="1"/>
      <dgm:spPr>
        <a:solidFill>
          <a:schemeClr val="accent4"/>
        </a:solidFill>
      </dgm:spPr>
      <dgm:t>
        <a:bodyPr/>
        <a:lstStyle/>
        <a:p>
          <a:r>
            <a:rPr lang="en-US" sz="2400" dirty="0" smtClean="0">
              <a:solidFill>
                <a:schemeClr val="bg1"/>
              </a:solidFill>
              <a:latin typeface="+mj-lt"/>
            </a:rPr>
            <a:t>II. Practice using various methods and tools for data collection and analysis</a:t>
          </a:r>
          <a:r>
            <a:rPr lang="en-US" sz="1400" dirty="0" smtClean="0">
              <a:solidFill>
                <a:schemeClr val="bg1"/>
              </a:solidFill>
              <a:latin typeface="+mj-lt"/>
            </a:rPr>
            <a:t>.</a:t>
          </a:r>
          <a:endParaRPr lang="en-US" sz="1400" dirty="0">
            <a:solidFill>
              <a:schemeClr val="bg1"/>
            </a:solidFill>
          </a:endParaRPr>
        </a:p>
      </dgm:t>
    </dgm:pt>
    <dgm:pt modelId="{49CE9911-0AD1-4D8F-AF6D-8946A496FB14}" type="parTrans" cxnId="{9EDF0ACC-60D0-4584-887D-7DB9122A4B31}">
      <dgm:prSet/>
      <dgm:spPr/>
      <dgm:t>
        <a:bodyPr/>
        <a:lstStyle/>
        <a:p>
          <a:endParaRPr lang="en-US"/>
        </a:p>
      </dgm:t>
    </dgm:pt>
    <dgm:pt modelId="{40732AC5-A78C-4B73-A823-8DBAC2DE5052}" type="sibTrans" cxnId="{9EDF0ACC-60D0-4584-887D-7DB9122A4B31}">
      <dgm:prSet/>
      <dgm:spPr/>
      <dgm:t>
        <a:bodyPr/>
        <a:lstStyle/>
        <a:p>
          <a:endParaRPr lang="en-US"/>
        </a:p>
      </dgm:t>
    </dgm:pt>
    <dgm:pt modelId="{1B0AF6D8-1787-4818-9397-F7CDAB5C1551}">
      <dgm:prSet custT="1"/>
      <dgm:spPr>
        <a:solidFill>
          <a:schemeClr val="tx2"/>
        </a:solidFill>
        <a:ln>
          <a:solidFill>
            <a:schemeClr val="accent4">
              <a:lumMod val="60000"/>
              <a:lumOff val="40000"/>
            </a:schemeClr>
          </a:solidFill>
        </a:ln>
      </dgm:spPr>
      <dgm:t>
        <a:bodyPr/>
        <a:lstStyle/>
        <a:p>
          <a:r>
            <a:rPr lang="en-US" sz="2400" dirty="0" smtClean="0">
              <a:solidFill>
                <a:schemeClr val="bg1"/>
              </a:solidFill>
              <a:latin typeface="+mj-lt"/>
            </a:rPr>
            <a:t>III. Understand the concept of action research</a:t>
          </a:r>
          <a:endParaRPr lang="en-US" sz="2400" dirty="0">
            <a:solidFill>
              <a:schemeClr val="bg1"/>
            </a:solidFill>
          </a:endParaRPr>
        </a:p>
      </dgm:t>
    </dgm:pt>
    <dgm:pt modelId="{6CBBD53A-25D0-41B1-A593-B5579FE3F5E4}" type="parTrans" cxnId="{866F7CAA-8187-4F86-AFD1-889CFA2930EB}">
      <dgm:prSet/>
      <dgm:spPr/>
      <dgm:t>
        <a:bodyPr/>
        <a:lstStyle/>
        <a:p>
          <a:endParaRPr lang="en-US"/>
        </a:p>
      </dgm:t>
    </dgm:pt>
    <dgm:pt modelId="{5FE1E6B3-BF8A-484A-B301-F0C4C5FB8D77}" type="sibTrans" cxnId="{866F7CAA-8187-4F86-AFD1-889CFA2930EB}">
      <dgm:prSet/>
      <dgm:spPr/>
      <dgm:t>
        <a:bodyPr/>
        <a:lstStyle/>
        <a:p>
          <a:endParaRPr lang="en-US"/>
        </a:p>
      </dgm:t>
    </dgm:pt>
    <dgm:pt modelId="{F88C5B8E-0297-41D0-963A-E4F0FC1A8477}" type="pres">
      <dgm:prSet presAssocID="{2B0E9D00-DAD4-4AF7-B918-2D1CDE211B80}" presName="linear" presStyleCnt="0">
        <dgm:presLayoutVars>
          <dgm:dir/>
          <dgm:animLvl val="lvl"/>
          <dgm:resizeHandles val="exact"/>
        </dgm:presLayoutVars>
      </dgm:prSet>
      <dgm:spPr/>
      <dgm:t>
        <a:bodyPr/>
        <a:lstStyle/>
        <a:p>
          <a:endParaRPr lang="en-US"/>
        </a:p>
      </dgm:t>
    </dgm:pt>
    <dgm:pt modelId="{585EDA11-3312-4AE8-B6BC-93106A405222}" type="pres">
      <dgm:prSet presAssocID="{DC3C208C-0404-4E44-B65D-741EB4E32660}" presName="parentLin" presStyleCnt="0"/>
      <dgm:spPr/>
    </dgm:pt>
    <dgm:pt modelId="{303A188D-3812-4121-981B-CB47760E80CB}" type="pres">
      <dgm:prSet presAssocID="{DC3C208C-0404-4E44-B65D-741EB4E32660}" presName="parentLeftMargin" presStyleLbl="node1" presStyleIdx="0" presStyleCnt="3"/>
      <dgm:spPr/>
      <dgm:t>
        <a:bodyPr/>
        <a:lstStyle/>
        <a:p>
          <a:endParaRPr lang="en-US"/>
        </a:p>
      </dgm:t>
    </dgm:pt>
    <dgm:pt modelId="{E4A73E35-4534-4BE3-BB2C-72DD590A0209}" type="pres">
      <dgm:prSet presAssocID="{DC3C208C-0404-4E44-B65D-741EB4E32660}" presName="parentText" presStyleLbl="node1" presStyleIdx="0" presStyleCnt="3" custScaleX="129101" custScaleY="182221">
        <dgm:presLayoutVars>
          <dgm:chMax val="0"/>
          <dgm:bulletEnabled val="1"/>
        </dgm:presLayoutVars>
      </dgm:prSet>
      <dgm:spPr/>
      <dgm:t>
        <a:bodyPr/>
        <a:lstStyle/>
        <a:p>
          <a:endParaRPr lang="en-US"/>
        </a:p>
      </dgm:t>
    </dgm:pt>
    <dgm:pt modelId="{8ECEF044-6BD9-4503-B522-6C57DFFFBB16}" type="pres">
      <dgm:prSet presAssocID="{DC3C208C-0404-4E44-B65D-741EB4E32660}" presName="negativeSpace" presStyleCnt="0"/>
      <dgm:spPr/>
    </dgm:pt>
    <dgm:pt modelId="{F0A322AA-0464-4D33-A10B-485C056876B1}" type="pres">
      <dgm:prSet presAssocID="{DC3C208C-0404-4E44-B65D-741EB4E32660}" presName="childText" presStyleLbl="conFgAcc1" presStyleIdx="0" presStyleCnt="3">
        <dgm:presLayoutVars>
          <dgm:bulletEnabled val="1"/>
        </dgm:presLayoutVars>
      </dgm:prSet>
      <dgm:spPr/>
    </dgm:pt>
    <dgm:pt modelId="{10C99033-1B2B-491A-87F6-9DB3B9EC27BC}" type="pres">
      <dgm:prSet presAssocID="{E1503DB0-79C7-457F-B637-4D1832F24C5A}" presName="spaceBetweenRectangles" presStyleCnt="0"/>
      <dgm:spPr/>
    </dgm:pt>
    <dgm:pt modelId="{0EB3EFB2-8AA3-45B1-8C76-B5923F3E99F4}" type="pres">
      <dgm:prSet presAssocID="{1C2A47CD-D17E-4C4A-A053-5C942D45E1B5}" presName="parentLin" presStyleCnt="0"/>
      <dgm:spPr/>
    </dgm:pt>
    <dgm:pt modelId="{B28B9348-9D30-4224-B088-A6839AAD5DB4}" type="pres">
      <dgm:prSet presAssocID="{1C2A47CD-D17E-4C4A-A053-5C942D45E1B5}" presName="parentLeftMargin" presStyleLbl="node1" presStyleIdx="0" presStyleCnt="3"/>
      <dgm:spPr/>
      <dgm:t>
        <a:bodyPr/>
        <a:lstStyle/>
        <a:p>
          <a:endParaRPr lang="en-US"/>
        </a:p>
      </dgm:t>
    </dgm:pt>
    <dgm:pt modelId="{8C223150-8417-4538-B5C3-D9C6D7B581CA}" type="pres">
      <dgm:prSet presAssocID="{1C2A47CD-D17E-4C4A-A053-5C942D45E1B5}" presName="parentText" presStyleLbl="node1" presStyleIdx="1" presStyleCnt="3" custScaleX="125573" custScaleY="154615">
        <dgm:presLayoutVars>
          <dgm:chMax val="0"/>
          <dgm:bulletEnabled val="1"/>
        </dgm:presLayoutVars>
      </dgm:prSet>
      <dgm:spPr/>
      <dgm:t>
        <a:bodyPr/>
        <a:lstStyle/>
        <a:p>
          <a:endParaRPr lang="en-US"/>
        </a:p>
      </dgm:t>
    </dgm:pt>
    <dgm:pt modelId="{4AB4CB69-89AA-4587-B39C-499030487ADC}" type="pres">
      <dgm:prSet presAssocID="{1C2A47CD-D17E-4C4A-A053-5C942D45E1B5}" presName="negativeSpace" presStyleCnt="0"/>
      <dgm:spPr/>
    </dgm:pt>
    <dgm:pt modelId="{84A0E686-DE66-4B93-B690-A6743A0C6339}" type="pres">
      <dgm:prSet presAssocID="{1C2A47CD-D17E-4C4A-A053-5C942D45E1B5}" presName="childText" presStyleLbl="conFgAcc1" presStyleIdx="1" presStyleCnt="3">
        <dgm:presLayoutVars>
          <dgm:bulletEnabled val="1"/>
        </dgm:presLayoutVars>
      </dgm:prSet>
      <dgm:spPr/>
    </dgm:pt>
    <dgm:pt modelId="{A3499B36-916D-4E9A-B57F-A49C93BAEF23}" type="pres">
      <dgm:prSet presAssocID="{40732AC5-A78C-4B73-A823-8DBAC2DE5052}" presName="spaceBetweenRectangles" presStyleCnt="0"/>
      <dgm:spPr/>
    </dgm:pt>
    <dgm:pt modelId="{705EDF7A-C2D0-49A7-B4B9-C9CE451DEDC7}" type="pres">
      <dgm:prSet presAssocID="{1B0AF6D8-1787-4818-9397-F7CDAB5C1551}" presName="parentLin" presStyleCnt="0"/>
      <dgm:spPr/>
    </dgm:pt>
    <dgm:pt modelId="{6120043A-A127-454C-8650-1E7FAD838924}" type="pres">
      <dgm:prSet presAssocID="{1B0AF6D8-1787-4818-9397-F7CDAB5C1551}" presName="parentLeftMargin" presStyleLbl="node1" presStyleIdx="1" presStyleCnt="3"/>
      <dgm:spPr/>
      <dgm:t>
        <a:bodyPr/>
        <a:lstStyle/>
        <a:p>
          <a:endParaRPr lang="en-US"/>
        </a:p>
      </dgm:t>
    </dgm:pt>
    <dgm:pt modelId="{DE2828F3-7E3F-42E6-9CD6-EABFA89B8762}" type="pres">
      <dgm:prSet presAssocID="{1B0AF6D8-1787-4818-9397-F7CDAB5C1551}" presName="parentText" presStyleLbl="node1" presStyleIdx="2" presStyleCnt="3" custScaleX="136155" custScaleY="129383">
        <dgm:presLayoutVars>
          <dgm:chMax val="0"/>
          <dgm:bulletEnabled val="1"/>
        </dgm:presLayoutVars>
      </dgm:prSet>
      <dgm:spPr/>
      <dgm:t>
        <a:bodyPr/>
        <a:lstStyle/>
        <a:p>
          <a:endParaRPr lang="en-US"/>
        </a:p>
      </dgm:t>
    </dgm:pt>
    <dgm:pt modelId="{6A66773C-5CA8-41CD-9C1C-0E134B6E40A6}" type="pres">
      <dgm:prSet presAssocID="{1B0AF6D8-1787-4818-9397-F7CDAB5C1551}" presName="negativeSpace" presStyleCnt="0"/>
      <dgm:spPr/>
    </dgm:pt>
    <dgm:pt modelId="{49D69539-2C4C-4E28-A043-57D2A2C4EACD}" type="pres">
      <dgm:prSet presAssocID="{1B0AF6D8-1787-4818-9397-F7CDAB5C1551}" presName="childText" presStyleLbl="conFgAcc1" presStyleIdx="2" presStyleCnt="3">
        <dgm:presLayoutVars>
          <dgm:bulletEnabled val="1"/>
        </dgm:presLayoutVars>
      </dgm:prSet>
      <dgm:spPr/>
    </dgm:pt>
  </dgm:ptLst>
  <dgm:cxnLst>
    <dgm:cxn modelId="{A5072D5E-1873-4363-90B8-E95246AFFE11}" type="presOf" srcId="{DC3C208C-0404-4E44-B65D-741EB4E32660}" destId="{303A188D-3812-4121-981B-CB47760E80CB}" srcOrd="0" destOrd="0" presId="urn:microsoft.com/office/officeart/2005/8/layout/list1"/>
    <dgm:cxn modelId="{AB67A325-CBF4-43DC-8AE3-2DECE1E24896}" type="presOf" srcId="{DC3C208C-0404-4E44-B65D-741EB4E32660}" destId="{E4A73E35-4534-4BE3-BB2C-72DD590A0209}" srcOrd="1" destOrd="0" presId="urn:microsoft.com/office/officeart/2005/8/layout/list1"/>
    <dgm:cxn modelId="{74579F06-0A66-47A8-B66C-3EA9E4669FD2}" type="presOf" srcId="{1C2A47CD-D17E-4C4A-A053-5C942D45E1B5}" destId="{B28B9348-9D30-4224-B088-A6839AAD5DB4}" srcOrd="0" destOrd="0" presId="urn:microsoft.com/office/officeart/2005/8/layout/list1"/>
    <dgm:cxn modelId="{95C2DAB6-579D-480D-B56A-D7FDDD0AC234}" type="presOf" srcId="{1B0AF6D8-1787-4818-9397-F7CDAB5C1551}" destId="{DE2828F3-7E3F-42E6-9CD6-EABFA89B8762}" srcOrd="1" destOrd="0" presId="urn:microsoft.com/office/officeart/2005/8/layout/list1"/>
    <dgm:cxn modelId="{E719A9DA-D293-4E2C-A58E-0B1638CEBCA1}" type="presOf" srcId="{1C2A47CD-D17E-4C4A-A053-5C942D45E1B5}" destId="{8C223150-8417-4538-B5C3-D9C6D7B581CA}" srcOrd="1" destOrd="0" presId="urn:microsoft.com/office/officeart/2005/8/layout/list1"/>
    <dgm:cxn modelId="{866F7CAA-8187-4F86-AFD1-889CFA2930EB}" srcId="{2B0E9D00-DAD4-4AF7-B918-2D1CDE211B80}" destId="{1B0AF6D8-1787-4818-9397-F7CDAB5C1551}" srcOrd="2" destOrd="0" parTransId="{6CBBD53A-25D0-41B1-A593-B5579FE3F5E4}" sibTransId="{5FE1E6B3-BF8A-484A-B301-F0C4C5FB8D77}"/>
    <dgm:cxn modelId="{9EDF0ACC-60D0-4584-887D-7DB9122A4B31}" srcId="{2B0E9D00-DAD4-4AF7-B918-2D1CDE211B80}" destId="{1C2A47CD-D17E-4C4A-A053-5C942D45E1B5}" srcOrd="1" destOrd="0" parTransId="{49CE9911-0AD1-4D8F-AF6D-8946A496FB14}" sibTransId="{40732AC5-A78C-4B73-A823-8DBAC2DE5052}"/>
    <dgm:cxn modelId="{BCBD38F7-12B1-4A89-9435-68575FC2609C}" type="presOf" srcId="{1B0AF6D8-1787-4818-9397-F7CDAB5C1551}" destId="{6120043A-A127-454C-8650-1E7FAD838924}" srcOrd="0" destOrd="0" presId="urn:microsoft.com/office/officeart/2005/8/layout/list1"/>
    <dgm:cxn modelId="{BAEF68D6-F605-452B-96B4-26194D49BC68}" type="presOf" srcId="{2B0E9D00-DAD4-4AF7-B918-2D1CDE211B80}" destId="{F88C5B8E-0297-41D0-963A-E4F0FC1A8477}" srcOrd="0" destOrd="0" presId="urn:microsoft.com/office/officeart/2005/8/layout/list1"/>
    <dgm:cxn modelId="{812A9E37-C38A-4500-A5AC-8388A105B9C5}" srcId="{2B0E9D00-DAD4-4AF7-B918-2D1CDE211B80}" destId="{DC3C208C-0404-4E44-B65D-741EB4E32660}" srcOrd="0" destOrd="0" parTransId="{BFE981B6-84F9-48EB-89DD-717088550A27}" sibTransId="{E1503DB0-79C7-457F-B637-4D1832F24C5A}"/>
    <dgm:cxn modelId="{94415A2D-D253-4517-AE3C-CA1406F0D40A}" type="presParOf" srcId="{F88C5B8E-0297-41D0-963A-E4F0FC1A8477}" destId="{585EDA11-3312-4AE8-B6BC-93106A405222}" srcOrd="0" destOrd="0" presId="urn:microsoft.com/office/officeart/2005/8/layout/list1"/>
    <dgm:cxn modelId="{0278783B-C266-4463-9839-B22BAA6B6B74}" type="presParOf" srcId="{585EDA11-3312-4AE8-B6BC-93106A405222}" destId="{303A188D-3812-4121-981B-CB47760E80CB}" srcOrd="0" destOrd="0" presId="urn:microsoft.com/office/officeart/2005/8/layout/list1"/>
    <dgm:cxn modelId="{EF44961C-AFE8-4545-BE03-498C25910F91}" type="presParOf" srcId="{585EDA11-3312-4AE8-B6BC-93106A405222}" destId="{E4A73E35-4534-4BE3-BB2C-72DD590A0209}" srcOrd="1" destOrd="0" presId="urn:microsoft.com/office/officeart/2005/8/layout/list1"/>
    <dgm:cxn modelId="{A7A978C0-5253-412D-8042-862B8E364111}" type="presParOf" srcId="{F88C5B8E-0297-41D0-963A-E4F0FC1A8477}" destId="{8ECEF044-6BD9-4503-B522-6C57DFFFBB16}" srcOrd="1" destOrd="0" presId="urn:microsoft.com/office/officeart/2005/8/layout/list1"/>
    <dgm:cxn modelId="{7BAE115C-8785-4C1F-8AAB-084FDDAF67C4}" type="presParOf" srcId="{F88C5B8E-0297-41D0-963A-E4F0FC1A8477}" destId="{F0A322AA-0464-4D33-A10B-485C056876B1}" srcOrd="2" destOrd="0" presId="urn:microsoft.com/office/officeart/2005/8/layout/list1"/>
    <dgm:cxn modelId="{9EBBA45B-4B9B-431F-A2BF-147BBEFCA492}" type="presParOf" srcId="{F88C5B8E-0297-41D0-963A-E4F0FC1A8477}" destId="{10C99033-1B2B-491A-87F6-9DB3B9EC27BC}" srcOrd="3" destOrd="0" presId="urn:microsoft.com/office/officeart/2005/8/layout/list1"/>
    <dgm:cxn modelId="{3955850D-4DA5-41E7-A32A-06F03BE6161D}" type="presParOf" srcId="{F88C5B8E-0297-41D0-963A-E4F0FC1A8477}" destId="{0EB3EFB2-8AA3-45B1-8C76-B5923F3E99F4}" srcOrd="4" destOrd="0" presId="urn:microsoft.com/office/officeart/2005/8/layout/list1"/>
    <dgm:cxn modelId="{137F3E04-7B9B-466B-8ADD-F91124AC29A9}" type="presParOf" srcId="{0EB3EFB2-8AA3-45B1-8C76-B5923F3E99F4}" destId="{B28B9348-9D30-4224-B088-A6839AAD5DB4}" srcOrd="0" destOrd="0" presId="urn:microsoft.com/office/officeart/2005/8/layout/list1"/>
    <dgm:cxn modelId="{7A369C85-978C-4791-AE05-FEDAF5EE8D4B}" type="presParOf" srcId="{0EB3EFB2-8AA3-45B1-8C76-B5923F3E99F4}" destId="{8C223150-8417-4538-B5C3-D9C6D7B581CA}" srcOrd="1" destOrd="0" presId="urn:microsoft.com/office/officeart/2005/8/layout/list1"/>
    <dgm:cxn modelId="{9CFA7FA5-09B4-4ADA-A6DB-8EF0D2EAD128}" type="presParOf" srcId="{F88C5B8E-0297-41D0-963A-E4F0FC1A8477}" destId="{4AB4CB69-89AA-4587-B39C-499030487ADC}" srcOrd="5" destOrd="0" presId="urn:microsoft.com/office/officeart/2005/8/layout/list1"/>
    <dgm:cxn modelId="{EFA103C7-7B20-42FF-956C-1121A4393EB9}" type="presParOf" srcId="{F88C5B8E-0297-41D0-963A-E4F0FC1A8477}" destId="{84A0E686-DE66-4B93-B690-A6743A0C6339}" srcOrd="6" destOrd="0" presId="urn:microsoft.com/office/officeart/2005/8/layout/list1"/>
    <dgm:cxn modelId="{E207C95B-AC78-48D0-8DD1-3B86B56373AD}" type="presParOf" srcId="{F88C5B8E-0297-41D0-963A-E4F0FC1A8477}" destId="{A3499B36-916D-4E9A-B57F-A49C93BAEF23}" srcOrd="7" destOrd="0" presId="urn:microsoft.com/office/officeart/2005/8/layout/list1"/>
    <dgm:cxn modelId="{0B1DD661-C861-4EF7-AC3D-5CB7DB280FDA}" type="presParOf" srcId="{F88C5B8E-0297-41D0-963A-E4F0FC1A8477}" destId="{705EDF7A-C2D0-49A7-B4B9-C9CE451DEDC7}" srcOrd="8" destOrd="0" presId="urn:microsoft.com/office/officeart/2005/8/layout/list1"/>
    <dgm:cxn modelId="{199D188A-595F-4DBD-973B-485B53937677}" type="presParOf" srcId="{705EDF7A-C2D0-49A7-B4B9-C9CE451DEDC7}" destId="{6120043A-A127-454C-8650-1E7FAD838924}" srcOrd="0" destOrd="0" presId="urn:microsoft.com/office/officeart/2005/8/layout/list1"/>
    <dgm:cxn modelId="{E032F703-2E39-436C-B0F5-E1AE72FD585E}" type="presParOf" srcId="{705EDF7A-C2D0-49A7-B4B9-C9CE451DEDC7}" destId="{DE2828F3-7E3F-42E6-9CD6-EABFA89B8762}" srcOrd="1" destOrd="0" presId="urn:microsoft.com/office/officeart/2005/8/layout/list1"/>
    <dgm:cxn modelId="{E887A643-0766-459A-AD66-39E930165D7B}" type="presParOf" srcId="{F88C5B8E-0297-41D0-963A-E4F0FC1A8477}" destId="{6A66773C-5CA8-41CD-9C1C-0E134B6E40A6}" srcOrd="9" destOrd="0" presId="urn:microsoft.com/office/officeart/2005/8/layout/list1"/>
    <dgm:cxn modelId="{AAAE7803-88D9-4E93-807E-57AC73706388}" type="presParOf" srcId="{F88C5B8E-0297-41D0-963A-E4F0FC1A8477}" destId="{49D69539-2C4C-4E28-A043-57D2A2C4EA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6BB84-704A-4663-A056-5312A0B2D465}"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C533AFFB-6789-4D8A-859F-CD4D89B5AF2F}">
      <dgm:prSet phldrT="[Text]"/>
      <dgm:spPr/>
      <dgm:t>
        <a:bodyPr/>
        <a:lstStyle/>
        <a:p>
          <a:r>
            <a:rPr lang="en-US" dirty="0" smtClean="0"/>
            <a:t>Plan</a:t>
          </a:r>
          <a:endParaRPr lang="en-US" dirty="0"/>
        </a:p>
      </dgm:t>
    </dgm:pt>
    <dgm:pt modelId="{9B6D2658-DB19-4F82-B185-4A6C2F2B76F6}" type="parTrans" cxnId="{010D4AFD-9069-4D63-AB46-A83F684E587A}">
      <dgm:prSet/>
      <dgm:spPr/>
      <dgm:t>
        <a:bodyPr/>
        <a:lstStyle/>
        <a:p>
          <a:endParaRPr lang="en-US"/>
        </a:p>
      </dgm:t>
    </dgm:pt>
    <dgm:pt modelId="{16D10A8D-B487-4306-86C0-7691973F7CC8}" type="sibTrans" cxnId="{010D4AFD-9069-4D63-AB46-A83F684E587A}">
      <dgm:prSet/>
      <dgm:spPr/>
      <dgm:t>
        <a:bodyPr/>
        <a:lstStyle/>
        <a:p>
          <a:endParaRPr lang="en-US"/>
        </a:p>
      </dgm:t>
    </dgm:pt>
    <dgm:pt modelId="{7683B660-9082-4118-8452-142A0834E9AE}">
      <dgm:prSet phldrT="[Text]"/>
      <dgm:spPr/>
      <dgm:t>
        <a:bodyPr/>
        <a:lstStyle/>
        <a:p>
          <a:r>
            <a:rPr lang="en-US" dirty="0" smtClean="0"/>
            <a:t>Act</a:t>
          </a:r>
          <a:endParaRPr lang="en-US" dirty="0"/>
        </a:p>
      </dgm:t>
    </dgm:pt>
    <dgm:pt modelId="{49D32362-4FC5-43B2-A8CE-83D2DA7DEAB6}" type="parTrans" cxnId="{58A393F9-8D5C-40FF-B392-901F3F4BE0D7}">
      <dgm:prSet/>
      <dgm:spPr/>
      <dgm:t>
        <a:bodyPr/>
        <a:lstStyle/>
        <a:p>
          <a:endParaRPr lang="en-US"/>
        </a:p>
      </dgm:t>
    </dgm:pt>
    <dgm:pt modelId="{7E5C2D02-893B-4841-B774-43E22F8D9496}" type="sibTrans" cxnId="{58A393F9-8D5C-40FF-B392-901F3F4BE0D7}">
      <dgm:prSet/>
      <dgm:spPr/>
      <dgm:t>
        <a:bodyPr/>
        <a:lstStyle/>
        <a:p>
          <a:endParaRPr lang="en-US"/>
        </a:p>
      </dgm:t>
    </dgm:pt>
    <dgm:pt modelId="{5FE8868D-4892-4417-B98E-FBECE956E997}">
      <dgm:prSet phldrT="[Text]"/>
      <dgm:spPr/>
      <dgm:t>
        <a:bodyPr/>
        <a:lstStyle/>
        <a:p>
          <a:r>
            <a:rPr lang="en-US" dirty="0" smtClean="0"/>
            <a:t>Reflect</a:t>
          </a:r>
          <a:endParaRPr lang="en-US" dirty="0"/>
        </a:p>
      </dgm:t>
    </dgm:pt>
    <dgm:pt modelId="{C15D62E7-051B-4927-BB0D-4BAC552D4C3B}" type="parTrans" cxnId="{28052E06-81CC-47BB-AC97-C369F951B879}">
      <dgm:prSet/>
      <dgm:spPr/>
      <dgm:t>
        <a:bodyPr/>
        <a:lstStyle/>
        <a:p>
          <a:endParaRPr lang="en-US"/>
        </a:p>
      </dgm:t>
    </dgm:pt>
    <dgm:pt modelId="{1A09784A-AD9E-42F9-A3B6-1D27189FD62D}" type="sibTrans" cxnId="{28052E06-81CC-47BB-AC97-C369F951B879}">
      <dgm:prSet/>
      <dgm:spPr/>
      <dgm:t>
        <a:bodyPr/>
        <a:lstStyle/>
        <a:p>
          <a:endParaRPr lang="en-US"/>
        </a:p>
      </dgm:t>
    </dgm:pt>
    <dgm:pt modelId="{EBB937DC-2A46-46C0-B1D6-84EF7D0EFACE}">
      <dgm:prSet phldrT="[Text]"/>
      <dgm:spPr/>
      <dgm:t>
        <a:bodyPr/>
        <a:lstStyle/>
        <a:p>
          <a:r>
            <a:rPr lang="en-US" dirty="0" smtClean="0"/>
            <a:t>Share</a:t>
          </a:r>
          <a:endParaRPr lang="en-US" dirty="0"/>
        </a:p>
      </dgm:t>
    </dgm:pt>
    <dgm:pt modelId="{4E8CA2DB-FB0B-4D6A-A6B6-838AE597EA21}" type="parTrans" cxnId="{BC153180-1684-415C-983B-83EB0562BA38}">
      <dgm:prSet/>
      <dgm:spPr/>
      <dgm:t>
        <a:bodyPr/>
        <a:lstStyle/>
        <a:p>
          <a:endParaRPr lang="en-US"/>
        </a:p>
      </dgm:t>
    </dgm:pt>
    <dgm:pt modelId="{3FD66850-5E96-43EC-8584-1DCB80612373}" type="sibTrans" cxnId="{BC153180-1684-415C-983B-83EB0562BA38}">
      <dgm:prSet/>
      <dgm:spPr/>
      <dgm:t>
        <a:bodyPr/>
        <a:lstStyle/>
        <a:p>
          <a:endParaRPr lang="en-US"/>
        </a:p>
      </dgm:t>
    </dgm:pt>
    <dgm:pt modelId="{FE01846B-C0DF-4913-9A44-9904F5506DF3}" type="pres">
      <dgm:prSet presAssocID="{BD46BB84-704A-4663-A056-5312A0B2D465}" presName="cycle" presStyleCnt="0">
        <dgm:presLayoutVars>
          <dgm:dir/>
          <dgm:resizeHandles val="exact"/>
        </dgm:presLayoutVars>
      </dgm:prSet>
      <dgm:spPr/>
      <dgm:t>
        <a:bodyPr/>
        <a:lstStyle/>
        <a:p>
          <a:endParaRPr lang="en-US"/>
        </a:p>
      </dgm:t>
    </dgm:pt>
    <dgm:pt modelId="{8288281D-BF7C-4850-B55B-1309F60B35B9}" type="pres">
      <dgm:prSet presAssocID="{C533AFFB-6789-4D8A-859F-CD4D89B5AF2F}" presName="node" presStyleLbl="node1" presStyleIdx="0" presStyleCnt="4">
        <dgm:presLayoutVars>
          <dgm:bulletEnabled val="1"/>
        </dgm:presLayoutVars>
      </dgm:prSet>
      <dgm:spPr/>
      <dgm:t>
        <a:bodyPr/>
        <a:lstStyle/>
        <a:p>
          <a:endParaRPr lang="en-US"/>
        </a:p>
      </dgm:t>
    </dgm:pt>
    <dgm:pt modelId="{4EC77D77-65EB-44F3-A5A1-56192920CE5F}" type="pres">
      <dgm:prSet presAssocID="{C533AFFB-6789-4D8A-859F-CD4D89B5AF2F}" presName="spNode" presStyleCnt="0"/>
      <dgm:spPr/>
    </dgm:pt>
    <dgm:pt modelId="{7F00399D-2DF7-4F2C-9085-AB8FF2FDAC78}" type="pres">
      <dgm:prSet presAssocID="{16D10A8D-B487-4306-86C0-7691973F7CC8}" presName="sibTrans" presStyleLbl="sibTrans1D1" presStyleIdx="0" presStyleCnt="4"/>
      <dgm:spPr/>
      <dgm:t>
        <a:bodyPr/>
        <a:lstStyle/>
        <a:p>
          <a:endParaRPr lang="en-US"/>
        </a:p>
      </dgm:t>
    </dgm:pt>
    <dgm:pt modelId="{A7E2E114-0AE0-4176-8411-7B59A3B03362}" type="pres">
      <dgm:prSet presAssocID="{7683B660-9082-4118-8452-142A0834E9AE}" presName="node" presStyleLbl="node1" presStyleIdx="1" presStyleCnt="4">
        <dgm:presLayoutVars>
          <dgm:bulletEnabled val="1"/>
        </dgm:presLayoutVars>
      </dgm:prSet>
      <dgm:spPr/>
      <dgm:t>
        <a:bodyPr/>
        <a:lstStyle/>
        <a:p>
          <a:endParaRPr lang="en-US"/>
        </a:p>
      </dgm:t>
    </dgm:pt>
    <dgm:pt modelId="{82DFAE44-DA2B-43A3-B522-B0FE2FBFCB9C}" type="pres">
      <dgm:prSet presAssocID="{7683B660-9082-4118-8452-142A0834E9AE}" presName="spNode" presStyleCnt="0"/>
      <dgm:spPr/>
    </dgm:pt>
    <dgm:pt modelId="{D70EA0B3-60BE-4C08-A0E7-E6F6FDF534D8}" type="pres">
      <dgm:prSet presAssocID="{7E5C2D02-893B-4841-B774-43E22F8D9496}" presName="sibTrans" presStyleLbl="sibTrans1D1" presStyleIdx="1" presStyleCnt="4"/>
      <dgm:spPr/>
      <dgm:t>
        <a:bodyPr/>
        <a:lstStyle/>
        <a:p>
          <a:endParaRPr lang="en-US"/>
        </a:p>
      </dgm:t>
    </dgm:pt>
    <dgm:pt modelId="{4D3C8ED5-F0E6-45FD-9A03-12AE09972C5C}" type="pres">
      <dgm:prSet presAssocID="{5FE8868D-4892-4417-B98E-FBECE956E997}" presName="node" presStyleLbl="node1" presStyleIdx="2" presStyleCnt="4" custRadScaleRad="99684" custRadScaleInc="8763">
        <dgm:presLayoutVars>
          <dgm:bulletEnabled val="1"/>
        </dgm:presLayoutVars>
      </dgm:prSet>
      <dgm:spPr/>
      <dgm:t>
        <a:bodyPr/>
        <a:lstStyle/>
        <a:p>
          <a:endParaRPr lang="en-US"/>
        </a:p>
      </dgm:t>
    </dgm:pt>
    <dgm:pt modelId="{379E5F93-D950-4AAD-A560-2B0F040DAD26}" type="pres">
      <dgm:prSet presAssocID="{5FE8868D-4892-4417-B98E-FBECE956E997}" presName="spNode" presStyleCnt="0"/>
      <dgm:spPr/>
    </dgm:pt>
    <dgm:pt modelId="{05A9FBE3-B909-41C6-B1C7-5B39934A7DD8}" type="pres">
      <dgm:prSet presAssocID="{1A09784A-AD9E-42F9-A3B6-1D27189FD62D}" presName="sibTrans" presStyleLbl="sibTrans1D1" presStyleIdx="2" presStyleCnt="4"/>
      <dgm:spPr/>
      <dgm:t>
        <a:bodyPr/>
        <a:lstStyle/>
        <a:p>
          <a:endParaRPr lang="en-US"/>
        </a:p>
      </dgm:t>
    </dgm:pt>
    <dgm:pt modelId="{62230C6B-7CB9-454B-B23D-C4FCFB30A2AB}" type="pres">
      <dgm:prSet presAssocID="{EBB937DC-2A46-46C0-B1D6-84EF7D0EFACE}" presName="node" presStyleLbl="node1" presStyleIdx="3" presStyleCnt="4">
        <dgm:presLayoutVars>
          <dgm:bulletEnabled val="1"/>
        </dgm:presLayoutVars>
      </dgm:prSet>
      <dgm:spPr/>
      <dgm:t>
        <a:bodyPr/>
        <a:lstStyle/>
        <a:p>
          <a:endParaRPr lang="en-US"/>
        </a:p>
      </dgm:t>
    </dgm:pt>
    <dgm:pt modelId="{9C6F0EF6-24EC-48A2-97AB-3E4DCE5510C3}" type="pres">
      <dgm:prSet presAssocID="{EBB937DC-2A46-46C0-B1D6-84EF7D0EFACE}" presName="spNode" presStyleCnt="0"/>
      <dgm:spPr/>
    </dgm:pt>
    <dgm:pt modelId="{AFB3D97F-7540-4185-97C1-B4F101999AD7}" type="pres">
      <dgm:prSet presAssocID="{3FD66850-5E96-43EC-8584-1DCB80612373}" presName="sibTrans" presStyleLbl="sibTrans1D1" presStyleIdx="3" presStyleCnt="4"/>
      <dgm:spPr/>
      <dgm:t>
        <a:bodyPr/>
        <a:lstStyle/>
        <a:p>
          <a:endParaRPr lang="en-US"/>
        </a:p>
      </dgm:t>
    </dgm:pt>
  </dgm:ptLst>
  <dgm:cxnLst>
    <dgm:cxn modelId="{786F4B96-D22E-45FD-830B-F17D16136C91}" type="presOf" srcId="{BD46BB84-704A-4663-A056-5312A0B2D465}" destId="{FE01846B-C0DF-4913-9A44-9904F5506DF3}" srcOrd="0" destOrd="0" presId="urn:microsoft.com/office/officeart/2005/8/layout/cycle5"/>
    <dgm:cxn modelId="{28052E06-81CC-47BB-AC97-C369F951B879}" srcId="{BD46BB84-704A-4663-A056-5312A0B2D465}" destId="{5FE8868D-4892-4417-B98E-FBECE956E997}" srcOrd="2" destOrd="0" parTransId="{C15D62E7-051B-4927-BB0D-4BAC552D4C3B}" sibTransId="{1A09784A-AD9E-42F9-A3B6-1D27189FD62D}"/>
    <dgm:cxn modelId="{B368DF5E-DAAD-4B74-8CEC-47B73AC14954}" type="presOf" srcId="{7683B660-9082-4118-8452-142A0834E9AE}" destId="{A7E2E114-0AE0-4176-8411-7B59A3B03362}" srcOrd="0" destOrd="0" presId="urn:microsoft.com/office/officeart/2005/8/layout/cycle5"/>
    <dgm:cxn modelId="{ABC4758E-0EF1-4E15-9172-3E65A22FAA65}" type="presOf" srcId="{7E5C2D02-893B-4841-B774-43E22F8D9496}" destId="{D70EA0B3-60BE-4C08-A0E7-E6F6FDF534D8}" srcOrd="0" destOrd="0" presId="urn:microsoft.com/office/officeart/2005/8/layout/cycle5"/>
    <dgm:cxn modelId="{23EFCD31-CD2F-4C7A-9A46-3B94D453B458}" type="presOf" srcId="{1A09784A-AD9E-42F9-A3B6-1D27189FD62D}" destId="{05A9FBE3-B909-41C6-B1C7-5B39934A7DD8}" srcOrd="0" destOrd="0" presId="urn:microsoft.com/office/officeart/2005/8/layout/cycle5"/>
    <dgm:cxn modelId="{010D4AFD-9069-4D63-AB46-A83F684E587A}" srcId="{BD46BB84-704A-4663-A056-5312A0B2D465}" destId="{C533AFFB-6789-4D8A-859F-CD4D89B5AF2F}" srcOrd="0" destOrd="0" parTransId="{9B6D2658-DB19-4F82-B185-4A6C2F2B76F6}" sibTransId="{16D10A8D-B487-4306-86C0-7691973F7CC8}"/>
    <dgm:cxn modelId="{BC9F8501-4215-408E-A597-1F6ABC8CE9F1}" type="presOf" srcId="{16D10A8D-B487-4306-86C0-7691973F7CC8}" destId="{7F00399D-2DF7-4F2C-9085-AB8FF2FDAC78}" srcOrd="0" destOrd="0" presId="urn:microsoft.com/office/officeart/2005/8/layout/cycle5"/>
    <dgm:cxn modelId="{1CC83C2D-DC92-4DDD-9776-F40BBB223FB5}" type="presOf" srcId="{3FD66850-5E96-43EC-8584-1DCB80612373}" destId="{AFB3D97F-7540-4185-97C1-B4F101999AD7}" srcOrd="0" destOrd="0" presId="urn:microsoft.com/office/officeart/2005/8/layout/cycle5"/>
    <dgm:cxn modelId="{BC153180-1684-415C-983B-83EB0562BA38}" srcId="{BD46BB84-704A-4663-A056-5312A0B2D465}" destId="{EBB937DC-2A46-46C0-B1D6-84EF7D0EFACE}" srcOrd="3" destOrd="0" parTransId="{4E8CA2DB-FB0B-4D6A-A6B6-838AE597EA21}" sibTransId="{3FD66850-5E96-43EC-8584-1DCB80612373}"/>
    <dgm:cxn modelId="{58A393F9-8D5C-40FF-B392-901F3F4BE0D7}" srcId="{BD46BB84-704A-4663-A056-5312A0B2D465}" destId="{7683B660-9082-4118-8452-142A0834E9AE}" srcOrd="1" destOrd="0" parTransId="{49D32362-4FC5-43B2-A8CE-83D2DA7DEAB6}" sibTransId="{7E5C2D02-893B-4841-B774-43E22F8D9496}"/>
    <dgm:cxn modelId="{7C09924C-1253-47BB-9FDB-4D46693BFCA2}" type="presOf" srcId="{5FE8868D-4892-4417-B98E-FBECE956E997}" destId="{4D3C8ED5-F0E6-45FD-9A03-12AE09972C5C}" srcOrd="0" destOrd="0" presId="urn:microsoft.com/office/officeart/2005/8/layout/cycle5"/>
    <dgm:cxn modelId="{E7E97F2A-B717-427A-91FA-D8E540EE52FB}" type="presOf" srcId="{EBB937DC-2A46-46C0-B1D6-84EF7D0EFACE}" destId="{62230C6B-7CB9-454B-B23D-C4FCFB30A2AB}" srcOrd="0" destOrd="0" presId="urn:microsoft.com/office/officeart/2005/8/layout/cycle5"/>
    <dgm:cxn modelId="{0B55EE59-5C60-4EED-8D14-E74A3C364CD4}" type="presOf" srcId="{C533AFFB-6789-4D8A-859F-CD4D89B5AF2F}" destId="{8288281D-BF7C-4850-B55B-1309F60B35B9}" srcOrd="0" destOrd="0" presId="urn:microsoft.com/office/officeart/2005/8/layout/cycle5"/>
    <dgm:cxn modelId="{65110C6A-2CEF-4C3A-81C5-4B3BBAFF6AED}" type="presParOf" srcId="{FE01846B-C0DF-4913-9A44-9904F5506DF3}" destId="{8288281D-BF7C-4850-B55B-1309F60B35B9}" srcOrd="0" destOrd="0" presId="urn:microsoft.com/office/officeart/2005/8/layout/cycle5"/>
    <dgm:cxn modelId="{936989EB-E429-41AF-90A1-714D9CF5CAF5}" type="presParOf" srcId="{FE01846B-C0DF-4913-9A44-9904F5506DF3}" destId="{4EC77D77-65EB-44F3-A5A1-56192920CE5F}" srcOrd="1" destOrd="0" presId="urn:microsoft.com/office/officeart/2005/8/layout/cycle5"/>
    <dgm:cxn modelId="{6A57AD0F-DFBB-4314-ACBA-047CD9C9CA1A}" type="presParOf" srcId="{FE01846B-C0DF-4913-9A44-9904F5506DF3}" destId="{7F00399D-2DF7-4F2C-9085-AB8FF2FDAC78}" srcOrd="2" destOrd="0" presId="urn:microsoft.com/office/officeart/2005/8/layout/cycle5"/>
    <dgm:cxn modelId="{2941FA94-CE18-4FFB-8D1F-900F1426146A}" type="presParOf" srcId="{FE01846B-C0DF-4913-9A44-9904F5506DF3}" destId="{A7E2E114-0AE0-4176-8411-7B59A3B03362}" srcOrd="3" destOrd="0" presId="urn:microsoft.com/office/officeart/2005/8/layout/cycle5"/>
    <dgm:cxn modelId="{905919C9-EF78-49AC-9135-F42DB3370437}" type="presParOf" srcId="{FE01846B-C0DF-4913-9A44-9904F5506DF3}" destId="{82DFAE44-DA2B-43A3-B522-B0FE2FBFCB9C}" srcOrd="4" destOrd="0" presId="urn:microsoft.com/office/officeart/2005/8/layout/cycle5"/>
    <dgm:cxn modelId="{3BA6B769-43B4-4C79-935E-88F89B2ACE44}" type="presParOf" srcId="{FE01846B-C0DF-4913-9A44-9904F5506DF3}" destId="{D70EA0B3-60BE-4C08-A0E7-E6F6FDF534D8}" srcOrd="5" destOrd="0" presId="urn:microsoft.com/office/officeart/2005/8/layout/cycle5"/>
    <dgm:cxn modelId="{33FD4497-5A20-4223-9D63-E7FC7ACDEB5A}" type="presParOf" srcId="{FE01846B-C0DF-4913-9A44-9904F5506DF3}" destId="{4D3C8ED5-F0E6-45FD-9A03-12AE09972C5C}" srcOrd="6" destOrd="0" presId="urn:microsoft.com/office/officeart/2005/8/layout/cycle5"/>
    <dgm:cxn modelId="{9F517A77-2661-486C-8143-C827318F90DF}" type="presParOf" srcId="{FE01846B-C0DF-4913-9A44-9904F5506DF3}" destId="{379E5F93-D950-4AAD-A560-2B0F040DAD26}" srcOrd="7" destOrd="0" presId="urn:microsoft.com/office/officeart/2005/8/layout/cycle5"/>
    <dgm:cxn modelId="{45D4BEAA-2465-4919-BDB3-1C1C3E3D8811}" type="presParOf" srcId="{FE01846B-C0DF-4913-9A44-9904F5506DF3}" destId="{05A9FBE3-B909-41C6-B1C7-5B39934A7DD8}" srcOrd="8" destOrd="0" presId="urn:microsoft.com/office/officeart/2005/8/layout/cycle5"/>
    <dgm:cxn modelId="{B062D81E-2C7C-44F4-9EC9-0AD9478B0178}" type="presParOf" srcId="{FE01846B-C0DF-4913-9A44-9904F5506DF3}" destId="{62230C6B-7CB9-454B-B23D-C4FCFB30A2AB}" srcOrd="9" destOrd="0" presId="urn:microsoft.com/office/officeart/2005/8/layout/cycle5"/>
    <dgm:cxn modelId="{8ED82859-E900-4B08-9F70-6611DE654485}" type="presParOf" srcId="{FE01846B-C0DF-4913-9A44-9904F5506DF3}" destId="{9C6F0EF6-24EC-48A2-97AB-3E4DCE5510C3}" srcOrd="10" destOrd="0" presId="urn:microsoft.com/office/officeart/2005/8/layout/cycle5"/>
    <dgm:cxn modelId="{F81F9270-A912-4DE5-A3C8-83BED6DB6308}" type="presParOf" srcId="{FE01846B-C0DF-4913-9A44-9904F5506DF3}" destId="{AFB3D97F-7540-4185-97C1-B4F101999AD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13DCD-7954-477A-8EF6-E83325F85E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C41BA9F-B9B7-4119-B51C-D79287B36F7F}">
      <dgm:prSet phldrT="[Text]" phldr="1"/>
      <dgm:spPr>
        <a:solidFill>
          <a:schemeClr val="tx2"/>
        </a:solidFill>
      </dgm:spPr>
      <dgm:t>
        <a:bodyPr/>
        <a:lstStyle/>
        <a:p>
          <a:endParaRPr lang="en-US" dirty="0"/>
        </a:p>
      </dgm:t>
    </dgm:pt>
    <dgm:pt modelId="{6377C907-CD29-4F9A-B241-5B184430E361}" type="parTrans" cxnId="{D970A98F-D225-4D4F-8642-521C3D00873F}">
      <dgm:prSet/>
      <dgm:spPr/>
      <dgm:t>
        <a:bodyPr/>
        <a:lstStyle/>
        <a:p>
          <a:endParaRPr lang="en-US"/>
        </a:p>
      </dgm:t>
    </dgm:pt>
    <dgm:pt modelId="{EF6ADD01-5F21-45D4-9482-68FA19B7FFC7}" type="sibTrans" cxnId="{D970A98F-D225-4D4F-8642-521C3D00873F}">
      <dgm:prSet/>
      <dgm:spPr/>
      <dgm:t>
        <a:bodyPr/>
        <a:lstStyle/>
        <a:p>
          <a:endParaRPr lang="en-US"/>
        </a:p>
      </dgm:t>
    </dgm:pt>
    <dgm:pt modelId="{0D3F517D-E854-4A18-B879-E8DA72DB26CE}">
      <dgm:prSet phldrT="[Text]"/>
      <dgm:spPr/>
      <dgm:t>
        <a:bodyPr/>
        <a:lstStyle/>
        <a:p>
          <a:r>
            <a:rPr lang="en-US" dirty="0" smtClean="0">
              <a:solidFill>
                <a:schemeClr val="tx2"/>
              </a:solidFill>
              <a:latin typeface="Georgia" charset="0"/>
            </a:rPr>
            <a:t>Collect data</a:t>
          </a:r>
          <a:endParaRPr lang="en-US" dirty="0">
            <a:solidFill>
              <a:schemeClr val="bg2">
                <a:lumMod val="50000"/>
              </a:schemeClr>
            </a:solidFill>
          </a:endParaRPr>
        </a:p>
      </dgm:t>
    </dgm:pt>
    <dgm:pt modelId="{1650F047-300D-4EF3-9540-F051A62B29A3}" type="parTrans" cxnId="{98E131B3-0987-429E-BA4B-91EDC9237B43}">
      <dgm:prSet/>
      <dgm:spPr/>
      <dgm:t>
        <a:bodyPr/>
        <a:lstStyle/>
        <a:p>
          <a:endParaRPr lang="en-US"/>
        </a:p>
      </dgm:t>
    </dgm:pt>
    <dgm:pt modelId="{81C2599C-1D50-48AB-BD77-855F7CBA3DBF}" type="sibTrans" cxnId="{98E131B3-0987-429E-BA4B-91EDC9237B43}">
      <dgm:prSet/>
      <dgm:spPr/>
      <dgm:t>
        <a:bodyPr/>
        <a:lstStyle/>
        <a:p>
          <a:endParaRPr lang="en-US"/>
        </a:p>
      </dgm:t>
    </dgm:pt>
    <dgm:pt modelId="{6A3B8F71-E395-42DB-8F66-2916E3B30049}">
      <dgm:prSet phldrT="[Text]" phldr="1"/>
      <dgm:spPr>
        <a:solidFill>
          <a:schemeClr val="tx2"/>
        </a:solidFill>
      </dgm:spPr>
      <dgm:t>
        <a:bodyPr/>
        <a:lstStyle/>
        <a:p>
          <a:endParaRPr lang="en-US"/>
        </a:p>
      </dgm:t>
    </dgm:pt>
    <dgm:pt modelId="{40D7B867-C8E5-4FB2-8A4A-FE3B2A49D47A}" type="parTrans" cxnId="{A849A097-6A88-4426-8330-B6486FE7F841}">
      <dgm:prSet/>
      <dgm:spPr/>
      <dgm:t>
        <a:bodyPr/>
        <a:lstStyle/>
        <a:p>
          <a:endParaRPr lang="en-US"/>
        </a:p>
      </dgm:t>
    </dgm:pt>
    <dgm:pt modelId="{2044FD5B-437C-4191-8288-28618C3F945F}" type="sibTrans" cxnId="{A849A097-6A88-4426-8330-B6486FE7F841}">
      <dgm:prSet/>
      <dgm:spPr/>
      <dgm:t>
        <a:bodyPr/>
        <a:lstStyle/>
        <a:p>
          <a:endParaRPr lang="en-US"/>
        </a:p>
      </dgm:t>
    </dgm:pt>
    <dgm:pt modelId="{6A6885A7-1ADE-4405-AB7E-59C88DA8C0C6}">
      <dgm:prSet phldrT="[Text]"/>
      <dgm:spPr/>
      <dgm:t>
        <a:bodyPr/>
        <a:lstStyle/>
        <a:p>
          <a:r>
            <a:rPr lang="en-US" dirty="0" smtClean="0">
              <a:solidFill>
                <a:schemeClr val="bg2">
                  <a:lumMod val="50000"/>
                </a:schemeClr>
              </a:solidFill>
            </a:rPr>
            <a:t>Analyze data</a:t>
          </a:r>
          <a:endParaRPr lang="en-US" dirty="0">
            <a:solidFill>
              <a:schemeClr val="bg2">
                <a:lumMod val="50000"/>
              </a:schemeClr>
            </a:solidFill>
          </a:endParaRPr>
        </a:p>
      </dgm:t>
    </dgm:pt>
    <dgm:pt modelId="{C81B9EB5-D607-460F-BB7E-8524988E1B61}" type="parTrans" cxnId="{5D93605F-B990-46E6-960B-253BC676E67B}">
      <dgm:prSet/>
      <dgm:spPr/>
      <dgm:t>
        <a:bodyPr/>
        <a:lstStyle/>
        <a:p>
          <a:endParaRPr lang="en-US"/>
        </a:p>
      </dgm:t>
    </dgm:pt>
    <dgm:pt modelId="{0ADF5C94-B48C-45C5-85C0-5945912C11FE}" type="sibTrans" cxnId="{5D93605F-B990-46E6-960B-253BC676E67B}">
      <dgm:prSet/>
      <dgm:spPr/>
      <dgm:t>
        <a:bodyPr/>
        <a:lstStyle/>
        <a:p>
          <a:endParaRPr lang="en-US"/>
        </a:p>
      </dgm:t>
    </dgm:pt>
    <dgm:pt modelId="{D20142A5-B7FD-4B8E-86CB-B73DA81CB2E8}">
      <dgm:prSet phldrT="[Text]" phldr="1"/>
      <dgm:spPr>
        <a:solidFill>
          <a:schemeClr val="tx2"/>
        </a:solidFill>
      </dgm:spPr>
      <dgm:t>
        <a:bodyPr/>
        <a:lstStyle/>
        <a:p>
          <a:endParaRPr lang="en-US"/>
        </a:p>
      </dgm:t>
    </dgm:pt>
    <dgm:pt modelId="{952B043C-B323-4E96-9E0C-4DD6716CE60F}" type="parTrans" cxnId="{B3CD14CE-C6B5-4DB1-887C-E5556840DFE3}">
      <dgm:prSet/>
      <dgm:spPr/>
      <dgm:t>
        <a:bodyPr/>
        <a:lstStyle/>
        <a:p>
          <a:endParaRPr lang="en-US"/>
        </a:p>
      </dgm:t>
    </dgm:pt>
    <dgm:pt modelId="{EE88E946-635C-4AFC-95FF-1F3FC2249DE2}" type="sibTrans" cxnId="{B3CD14CE-C6B5-4DB1-887C-E5556840DFE3}">
      <dgm:prSet/>
      <dgm:spPr/>
      <dgm:t>
        <a:bodyPr/>
        <a:lstStyle/>
        <a:p>
          <a:endParaRPr lang="en-US"/>
        </a:p>
      </dgm:t>
    </dgm:pt>
    <dgm:pt modelId="{0D048A17-AA89-4B9A-A044-E227A2CB5B6A}">
      <dgm:prSet phldrT="[Text]"/>
      <dgm:spPr/>
      <dgm:t>
        <a:bodyPr/>
        <a:lstStyle/>
        <a:p>
          <a:r>
            <a:rPr lang="en-US" i="0" dirty="0" smtClean="0">
              <a:solidFill>
                <a:schemeClr val="tx2"/>
              </a:solidFill>
              <a:ea typeface="+mn-ea"/>
            </a:rPr>
            <a:t>Continue to talk to collaborators or friends about your findings to get different perspectives on your process/methods and what you’re discovering</a:t>
          </a:r>
          <a:endParaRPr lang="en-US" i="0" dirty="0"/>
        </a:p>
      </dgm:t>
    </dgm:pt>
    <dgm:pt modelId="{05B01019-4028-4CF1-8AF7-D31B9F3FB466}" type="parTrans" cxnId="{4EE605B6-36CD-4847-80DD-DFBE4F9ADA1B}">
      <dgm:prSet/>
      <dgm:spPr/>
      <dgm:t>
        <a:bodyPr/>
        <a:lstStyle/>
        <a:p>
          <a:endParaRPr lang="en-US"/>
        </a:p>
      </dgm:t>
    </dgm:pt>
    <dgm:pt modelId="{8F162A0E-E97F-4090-B36E-5715DB856365}" type="sibTrans" cxnId="{4EE605B6-36CD-4847-80DD-DFBE4F9ADA1B}">
      <dgm:prSet/>
      <dgm:spPr/>
      <dgm:t>
        <a:bodyPr/>
        <a:lstStyle/>
        <a:p>
          <a:endParaRPr lang="en-US"/>
        </a:p>
      </dgm:t>
    </dgm:pt>
    <dgm:pt modelId="{E426481F-BDC7-4F04-9745-F1DF716E8C5A}" type="pres">
      <dgm:prSet presAssocID="{9BA13DCD-7954-477A-8EF6-E83325F85E4F}" presName="linearFlow" presStyleCnt="0">
        <dgm:presLayoutVars>
          <dgm:dir/>
          <dgm:animLvl val="lvl"/>
          <dgm:resizeHandles val="exact"/>
        </dgm:presLayoutVars>
      </dgm:prSet>
      <dgm:spPr/>
      <dgm:t>
        <a:bodyPr/>
        <a:lstStyle/>
        <a:p>
          <a:endParaRPr lang="en-US"/>
        </a:p>
      </dgm:t>
    </dgm:pt>
    <dgm:pt modelId="{39D68537-275F-4278-81D4-CDBD3DA897AB}" type="pres">
      <dgm:prSet presAssocID="{0C41BA9F-B9B7-4119-B51C-D79287B36F7F}" presName="composite" presStyleCnt="0"/>
      <dgm:spPr/>
    </dgm:pt>
    <dgm:pt modelId="{36C06DDE-4CE7-407C-A9FD-48715E10E875}" type="pres">
      <dgm:prSet presAssocID="{0C41BA9F-B9B7-4119-B51C-D79287B36F7F}" presName="parentText" presStyleLbl="alignNode1" presStyleIdx="0" presStyleCnt="3">
        <dgm:presLayoutVars>
          <dgm:chMax val="1"/>
          <dgm:bulletEnabled val="1"/>
        </dgm:presLayoutVars>
      </dgm:prSet>
      <dgm:spPr/>
      <dgm:t>
        <a:bodyPr/>
        <a:lstStyle/>
        <a:p>
          <a:endParaRPr lang="en-US"/>
        </a:p>
      </dgm:t>
    </dgm:pt>
    <dgm:pt modelId="{A206E20F-FD26-4F70-A3C1-9FD431374568}" type="pres">
      <dgm:prSet presAssocID="{0C41BA9F-B9B7-4119-B51C-D79287B36F7F}" presName="descendantText" presStyleLbl="alignAcc1" presStyleIdx="0" presStyleCnt="3">
        <dgm:presLayoutVars>
          <dgm:bulletEnabled val="1"/>
        </dgm:presLayoutVars>
      </dgm:prSet>
      <dgm:spPr/>
      <dgm:t>
        <a:bodyPr/>
        <a:lstStyle/>
        <a:p>
          <a:endParaRPr lang="en-US"/>
        </a:p>
      </dgm:t>
    </dgm:pt>
    <dgm:pt modelId="{5374AE90-8BA4-4A18-B4F3-00E06F15AA5A}" type="pres">
      <dgm:prSet presAssocID="{EF6ADD01-5F21-45D4-9482-68FA19B7FFC7}" presName="sp" presStyleCnt="0"/>
      <dgm:spPr/>
    </dgm:pt>
    <dgm:pt modelId="{D4C17B4F-33A1-4131-9CA7-84F673B5E1E0}" type="pres">
      <dgm:prSet presAssocID="{6A3B8F71-E395-42DB-8F66-2916E3B30049}" presName="composite" presStyleCnt="0"/>
      <dgm:spPr/>
    </dgm:pt>
    <dgm:pt modelId="{584B4D6E-F699-419E-9852-03D7F5BD397A}" type="pres">
      <dgm:prSet presAssocID="{6A3B8F71-E395-42DB-8F66-2916E3B30049}" presName="parentText" presStyleLbl="alignNode1" presStyleIdx="1" presStyleCnt="3">
        <dgm:presLayoutVars>
          <dgm:chMax val="1"/>
          <dgm:bulletEnabled val="1"/>
        </dgm:presLayoutVars>
      </dgm:prSet>
      <dgm:spPr/>
      <dgm:t>
        <a:bodyPr/>
        <a:lstStyle/>
        <a:p>
          <a:endParaRPr lang="en-US"/>
        </a:p>
      </dgm:t>
    </dgm:pt>
    <dgm:pt modelId="{62D11DFF-DE17-428F-ACE2-605C98E97DF5}" type="pres">
      <dgm:prSet presAssocID="{6A3B8F71-E395-42DB-8F66-2916E3B30049}" presName="descendantText" presStyleLbl="alignAcc1" presStyleIdx="1" presStyleCnt="3">
        <dgm:presLayoutVars>
          <dgm:bulletEnabled val="1"/>
        </dgm:presLayoutVars>
      </dgm:prSet>
      <dgm:spPr/>
      <dgm:t>
        <a:bodyPr/>
        <a:lstStyle/>
        <a:p>
          <a:endParaRPr lang="en-US"/>
        </a:p>
      </dgm:t>
    </dgm:pt>
    <dgm:pt modelId="{93B22644-B991-450E-BAE9-AA53900B06B7}" type="pres">
      <dgm:prSet presAssocID="{2044FD5B-437C-4191-8288-28618C3F945F}" presName="sp" presStyleCnt="0"/>
      <dgm:spPr/>
    </dgm:pt>
    <dgm:pt modelId="{E1AA66DD-AB70-4B52-BD6F-939EF00D56B1}" type="pres">
      <dgm:prSet presAssocID="{D20142A5-B7FD-4B8E-86CB-B73DA81CB2E8}" presName="composite" presStyleCnt="0"/>
      <dgm:spPr/>
    </dgm:pt>
    <dgm:pt modelId="{2EE8928F-F879-4EC3-968A-22D11125A4D8}" type="pres">
      <dgm:prSet presAssocID="{D20142A5-B7FD-4B8E-86CB-B73DA81CB2E8}" presName="parentText" presStyleLbl="alignNode1" presStyleIdx="2" presStyleCnt="3">
        <dgm:presLayoutVars>
          <dgm:chMax val="1"/>
          <dgm:bulletEnabled val="1"/>
        </dgm:presLayoutVars>
      </dgm:prSet>
      <dgm:spPr/>
      <dgm:t>
        <a:bodyPr/>
        <a:lstStyle/>
        <a:p>
          <a:endParaRPr lang="en-US"/>
        </a:p>
      </dgm:t>
    </dgm:pt>
    <dgm:pt modelId="{8ECD20A0-475C-4436-878E-D20C58A77F59}" type="pres">
      <dgm:prSet presAssocID="{D20142A5-B7FD-4B8E-86CB-B73DA81CB2E8}" presName="descendantText" presStyleLbl="alignAcc1" presStyleIdx="2" presStyleCnt="3">
        <dgm:presLayoutVars>
          <dgm:bulletEnabled val="1"/>
        </dgm:presLayoutVars>
      </dgm:prSet>
      <dgm:spPr/>
      <dgm:t>
        <a:bodyPr/>
        <a:lstStyle/>
        <a:p>
          <a:endParaRPr lang="en-US"/>
        </a:p>
      </dgm:t>
    </dgm:pt>
  </dgm:ptLst>
  <dgm:cxnLst>
    <dgm:cxn modelId="{5D93605F-B990-46E6-960B-253BC676E67B}" srcId="{6A3B8F71-E395-42DB-8F66-2916E3B30049}" destId="{6A6885A7-1ADE-4405-AB7E-59C88DA8C0C6}" srcOrd="0" destOrd="0" parTransId="{C81B9EB5-D607-460F-BB7E-8524988E1B61}" sibTransId="{0ADF5C94-B48C-45C5-85C0-5945912C11FE}"/>
    <dgm:cxn modelId="{0B465720-0F3E-4D71-960C-F815B62F1B78}" type="presOf" srcId="{D20142A5-B7FD-4B8E-86CB-B73DA81CB2E8}" destId="{2EE8928F-F879-4EC3-968A-22D11125A4D8}" srcOrd="0" destOrd="0" presId="urn:microsoft.com/office/officeart/2005/8/layout/chevron2"/>
    <dgm:cxn modelId="{D438803B-2E3C-4B56-B683-1E76D80E91F3}" type="presOf" srcId="{0C41BA9F-B9B7-4119-B51C-D79287B36F7F}" destId="{36C06DDE-4CE7-407C-A9FD-48715E10E875}" srcOrd="0" destOrd="0" presId="urn:microsoft.com/office/officeart/2005/8/layout/chevron2"/>
    <dgm:cxn modelId="{736B6086-6C2A-4011-92B6-1489A7BD9F65}" type="presOf" srcId="{6A3B8F71-E395-42DB-8F66-2916E3B30049}" destId="{584B4D6E-F699-419E-9852-03D7F5BD397A}" srcOrd="0" destOrd="0" presId="urn:microsoft.com/office/officeart/2005/8/layout/chevron2"/>
    <dgm:cxn modelId="{D970A98F-D225-4D4F-8642-521C3D00873F}" srcId="{9BA13DCD-7954-477A-8EF6-E83325F85E4F}" destId="{0C41BA9F-B9B7-4119-B51C-D79287B36F7F}" srcOrd="0" destOrd="0" parTransId="{6377C907-CD29-4F9A-B241-5B184430E361}" sibTransId="{EF6ADD01-5F21-45D4-9482-68FA19B7FFC7}"/>
    <dgm:cxn modelId="{98E131B3-0987-429E-BA4B-91EDC9237B43}" srcId="{0C41BA9F-B9B7-4119-B51C-D79287B36F7F}" destId="{0D3F517D-E854-4A18-B879-E8DA72DB26CE}" srcOrd="0" destOrd="0" parTransId="{1650F047-300D-4EF3-9540-F051A62B29A3}" sibTransId="{81C2599C-1D50-48AB-BD77-855F7CBA3DBF}"/>
    <dgm:cxn modelId="{A7D5AEFE-09F1-4DC4-8CF8-E88BAA433634}" type="presOf" srcId="{6A6885A7-1ADE-4405-AB7E-59C88DA8C0C6}" destId="{62D11DFF-DE17-428F-ACE2-605C98E97DF5}" srcOrd="0" destOrd="0" presId="urn:microsoft.com/office/officeart/2005/8/layout/chevron2"/>
    <dgm:cxn modelId="{A346E582-5C01-4F39-93A7-3133025D0935}" type="presOf" srcId="{9BA13DCD-7954-477A-8EF6-E83325F85E4F}" destId="{E426481F-BDC7-4F04-9745-F1DF716E8C5A}" srcOrd="0" destOrd="0" presId="urn:microsoft.com/office/officeart/2005/8/layout/chevron2"/>
    <dgm:cxn modelId="{9458C98D-8764-4801-8D92-0291228C4F21}" type="presOf" srcId="{0D3F517D-E854-4A18-B879-E8DA72DB26CE}" destId="{A206E20F-FD26-4F70-A3C1-9FD431374568}" srcOrd="0" destOrd="0" presId="urn:microsoft.com/office/officeart/2005/8/layout/chevron2"/>
    <dgm:cxn modelId="{A849A097-6A88-4426-8330-B6486FE7F841}" srcId="{9BA13DCD-7954-477A-8EF6-E83325F85E4F}" destId="{6A3B8F71-E395-42DB-8F66-2916E3B30049}" srcOrd="1" destOrd="0" parTransId="{40D7B867-C8E5-4FB2-8A4A-FE3B2A49D47A}" sibTransId="{2044FD5B-437C-4191-8288-28618C3F945F}"/>
    <dgm:cxn modelId="{B3CD14CE-C6B5-4DB1-887C-E5556840DFE3}" srcId="{9BA13DCD-7954-477A-8EF6-E83325F85E4F}" destId="{D20142A5-B7FD-4B8E-86CB-B73DA81CB2E8}" srcOrd="2" destOrd="0" parTransId="{952B043C-B323-4E96-9E0C-4DD6716CE60F}" sibTransId="{EE88E946-635C-4AFC-95FF-1F3FC2249DE2}"/>
    <dgm:cxn modelId="{26330594-9FE0-412F-B28D-013DBCDB0E57}" type="presOf" srcId="{0D048A17-AA89-4B9A-A044-E227A2CB5B6A}" destId="{8ECD20A0-475C-4436-878E-D20C58A77F59}" srcOrd="0" destOrd="0" presId="urn:microsoft.com/office/officeart/2005/8/layout/chevron2"/>
    <dgm:cxn modelId="{4EE605B6-36CD-4847-80DD-DFBE4F9ADA1B}" srcId="{D20142A5-B7FD-4B8E-86CB-B73DA81CB2E8}" destId="{0D048A17-AA89-4B9A-A044-E227A2CB5B6A}" srcOrd="0" destOrd="0" parTransId="{05B01019-4028-4CF1-8AF7-D31B9F3FB466}" sibTransId="{8F162A0E-E97F-4090-B36E-5715DB856365}"/>
    <dgm:cxn modelId="{F29602B1-30F7-4A51-834D-5BD8AF7BC039}" type="presParOf" srcId="{E426481F-BDC7-4F04-9745-F1DF716E8C5A}" destId="{39D68537-275F-4278-81D4-CDBD3DA897AB}" srcOrd="0" destOrd="0" presId="urn:microsoft.com/office/officeart/2005/8/layout/chevron2"/>
    <dgm:cxn modelId="{99EFA63C-E8C2-4C41-BA2D-983D615F6384}" type="presParOf" srcId="{39D68537-275F-4278-81D4-CDBD3DA897AB}" destId="{36C06DDE-4CE7-407C-A9FD-48715E10E875}" srcOrd="0" destOrd="0" presId="urn:microsoft.com/office/officeart/2005/8/layout/chevron2"/>
    <dgm:cxn modelId="{100B9FEE-25E7-473A-B77F-556C076D689B}" type="presParOf" srcId="{39D68537-275F-4278-81D4-CDBD3DA897AB}" destId="{A206E20F-FD26-4F70-A3C1-9FD431374568}" srcOrd="1" destOrd="0" presId="urn:microsoft.com/office/officeart/2005/8/layout/chevron2"/>
    <dgm:cxn modelId="{3460642E-F0FC-4B21-A9C8-F3F5D2101892}" type="presParOf" srcId="{E426481F-BDC7-4F04-9745-F1DF716E8C5A}" destId="{5374AE90-8BA4-4A18-B4F3-00E06F15AA5A}" srcOrd="1" destOrd="0" presId="urn:microsoft.com/office/officeart/2005/8/layout/chevron2"/>
    <dgm:cxn modelId="{0945BB43-47C0-48C9-BC66-F5EA6990207B}" type="presParOf" srcId="{E426481F-BDC7-4F04-9745-F1DF716E8C5A}" destId="{D4C17B4F-33A1-4131-9CA7-84F673B5E1E0}" srcOrd="2" destOrd="0" presId="urn:microsoft.com/office/officeart/2005/8/layout/chevron2"/>
    <dgm:cxn modelId="{E61687F1-C2C6-493E-9AD8-F0D7C0799749}" type="presParOf" srcId="{D4C17B4F-33A1-4131-9CA7-84F673B5E1E0}" destId="{584B4D6E-F699-419E-9852-03D7F5BD397A}" srcOrd="0" destOrd="0" presId="urn:microsoft.com/office/officeart/2005/8/layout/chevron2"/>
    <dgm:cxn modelId="{C20BB1A8-2F49-49AD-A2AC-3675A14D32C1}" type="presParOf" srcId="{D4C17B4F-33A1-4131-9CA7-84F673B5E1E0}" destId="{62D11DFF-DE17-428F-ACE2-605C98E97DF5}" srcOrd="1" destOrd="0" presId="urn:microsoft.com/office/officeart/2005/8/layout/chevron2"/>
    <dgm:cxn modelId="{81ACEBD5-FBF8-4428-A5B8-C0EE73E48D34}" type="presParOf" srcId="{E426481F-BDC7-4F04-9745-F1DF716E8C5A}" destId="{93B22644-B991-450E-BAE9-AA53900B06B7}" srcOrd="3" destOrd="0" presId="urn:microsoft.com/office/officeart/2005/8/layout/chevron2"/>
    <dgm:cxn modelId="{23CB9682-6B58-4050-A4AB-2E894379596F}" type="presParOf" srcId="{E426481F-BDC7-4F04-9745-F1DF716E8C5A}" destId="{E1AA66DD-AB70-4B52-BD6F-939EF00D56B1}" srcOrd="4" destOrd="0" presId="urn:microsoft.com/office/officeart/2005/8/layout/chevron2"/>
    <dgm:cxn modelId="{08EF0485-BB5D-470F-96A4-2FF81834E99A}" type="presParOf" srcId="{E1AA66DD-AB70-4B52-BD6F-939EF00D56B1}" destId="{2EE8928F-F879-4EC3-968A-22D11125A4D8}" srcOrd="0" destOrd="0" presId="urn:microsoft.com/office/officeart/2005/8/layout/chevron2"/>
    <dgm:cxn modelId="{A6B97380-98EA-4B21-81FA-2240A9116DBC}" type="presParOf" srcId="{E1AA66DD-AB70-4B52-BD6F-939EF00D56B1}" destId="{8ECD20A0-475C-4436-878E-D20C58A77F5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D16398-D6D8-4FA1-A166-65FFE08C4CF2}" type="doc">
      <dgm:prSet loTypeId="urn:microsoft.com/office/officeart/2005/8/layout/pyramid3" loCatId="pyramid" qsTypeId="urn:microsoft.com/office/officeart/2005/8/quickstyle/simple1" qsCatId="simple" csTypeId="urn:microsoft.com/office/officeart/2005/8/colors/accent1_2" csCatId="accent1" phldr="1"/>
      <dgm:spPr/>
    </dgm:pt>
    <dgm:pt modelId="{7E98EE95-50BE-4547-9B8F-82B2E37F14A0}">
      <dgm:prSet phldrT="[Text]"/>
      <dgm:spPr/>
      <dgm:t>
        <a:bodyPr/>
        <a:lstStyle/>
        <a:p>
          <a:r>
            <a:rPr lang="en-US" dirty="0" smtClean="0"/>
            <a:t>Nominal</a:t>
          </a:r>
          <a:endParaRPr lang="en-US" dirty="0"/>
        </a:p>
      </dgm:t>
    </dgm:pt>
    <dgm:pt modelId="{F9399B57-4F4F-432A-856E-A728BF23A5B3}" type="parTrans" cxnId="{EB8BF3B1-053C-4A2C-BD47-91A5D7869913}">
      <dgm:prSet/>
      <dgm:spPr/>
    </dgm:pt>
    <dgm:pt modelId="{DBC34E25-74C2-43FE-98B1-A10D9A3699FC}" type="sibTrans" cxnId="{EB8BF3B1-053C-4A2C-BD47-91A5D7869913}">
      <dgm:prSet/>
      <dgm:spPr/>
    </dgm:pt>
    <dgm:pt modelId="{DF434ABE-2ECC-4FFD-8DEB-C79DD94E7035}">
      <dgm:prSet phldrT="[Text]"/>
      <dgm:spPr/>
      <dgm:t>
        <a:bodyPr/>
        <a:lstStyle/>
        <a:p>
          <a:r>
            <a:rPr lang="en-US" dirty="0" smtClean="0"/>
            <a:t>Ordinal</a:t>
          </a:r>
          <a:endParaRPr lang="en-US" dirty="0"/>
        </a:p>
      </dgm:t>
    </dgm:pt>
    <dgm:pt modelId="{F61689EE-5E8B-469E-8498-7CA173179EBF}" type="parTrans" cxnId="{E16E2302-9FC8-4FA5-BE92-3C504BD61828}">
      <dgm:prSet/>
      <dgm:spPr/>
    </dgm:pt>
    <dgm:pt modelId="{6BB34296-B15C-4BAC-A1CC-BAAB2F3EF684}" type="sibTrans" cxnId="{E16E2302-9FC8-4FA5-BE92-3C504BD61828}">
      <dgm:prSet/>
      <dgm:spPr/>
    </dgm:pt>
    <dgm:pt modelId="{70062882-56F1-4CAF-8637-5700072FBF59}">
      <dgm:prSet phldrT="[Text]"/>
      <dgm:spPr/>
      <dgm:t>
        <a:bodyPr/>
        <a:lstStyle/>
        <a:p>
          <a:r>
            <a:rPr lang="en-US" dirty="0" smtClean="0"/>
            <a:t>Interval</a:t>
          </a:r>
        </a:p>
        <a:p>
          <a:r>
            <a:rPr lang="en-US" dirty="0" smtClean="0"/>
            <a:t>Ratio</a:t>
          </a:r>
          <a:endParaRPr lang="en-US" dirty="0"/>
        </a:p>
      </dgm:t>
    </dgm:pt>
    <dgm:pt modelId="{9A2A948B-BEF7-47F6-BBE1-51A22F854A03}" type="parTrans" cxnId="{9E48BF7C-E0FF-4395-9979-A009D691FF7B}">
      <dgm:prSet/>
      <dgm:spPr/>
    </dgm:pt>
    <dgm:pt modelId="{6856CFDC-3EDC-4B91-BC35-E800B2C79F41}" type="sibTrans" cxnId="{9E48BF7C-E0FF-4395-9979-A009D691FF7B}">
      <dgm:prSet/>
      <dgm:spPr/>
    </dgm:pt>
    <dgm:pt modelId="{D1C36B59-B58C-4307-89F9-F5FD21225DE3}" type="pres">
      <dgm:prSet presAssocID="{CFD16398-D6D8-4FA1-A166-65FFE08C4CF2}" presName="Name0" presStyleCnt="0">
        <dgm:presLayoutVars>
          <dgm:dir/>
          <dgm:animLvl val="lvl"/>
          <dgm:resizeHandles val="exact"/>
        </dgm:presLayoutVars>
      </dgm:prSet>
      <dgm:spPr/>
    </dgm:pt>
    <dgm:pt modelId="{93EDE078-0E3A-4DF2-858F-8E288577E279}" type="pres">
      <dgm:prSet presAssocID="{7E98EE95-50BE-4547-9B8F-82B2E37F14A0}" presName="Name8" presStyleCnt="0"/>
      <dgm:spPr/>
    </dgm:pt>
    <dgm:pt modelId="{7D7C46A2-7D06-4AA8-8EBB-7C5FBF96A7D4}" type="pres">
      <dgm:prSet presAssocID="{7E98EE95-50BE-4547-9B8F-82B2E37F14A0}" presName="level" presStyleLbl="node1" presStyleIdx="0" presStyleCnt="3">
        <dgm:presLayoutVars>
          <dgm:chMax val="1"/>
          <dgm:bulletEnabled val="1"/>
        </dgm:presLayoutVars>
      </dgm:prSet>
      <dgm:spPr/>
      <dgm:t>
        <a:bodyPr/>
        <a:lstStyle/>
        <a:p>
          <a:endParaRPr lang="en-US"/>
        </a:p>
      </dgm:t>
    </dgm:pt>
    <dgm:pt modelId="{05567D82-F355-431C-B7FB-9DE0D21AA735}" type="pres">
      <dgm:prSet presAssocID="{7E98EE95-50BE-4547-9B8F-82B2E37F14A0}" presName="levelTx" presStyleLbl="revTx" presStyleIdx="0" presStyleCnt="0">
        <dgm:presLayoutVars>
          <dgm:chMax val="1"/>
          <dgm:bulletEnabled val="1"/>
        </dgm:presLayoutVars>
      </dgm:prSet>
      <dgm:spPr/>
      <dgm:t>
        <a:bodyPr/>
        <a:lstStyle/>
        <a:p>
          <a:endParaRPr lang="en-US"/>
        </a:p>
      </dgm:t>
    </dgm:pt>
    <dgm:pt modelId="{60DA1AED-015F-4085-B61F-41D0EED2020A}" type="pres">
      <dgm:prSet presAssocID="{DF434ABE-2ECC-4FFD-8DEB-C79DD94E7035}" presName="Name8" presStyleCnt="0"/>
      <dgm:spPr/>
    </dgm:pt>
    <dgm:pt modelId="{C314BFFA-8043-4088-9403-3F1ECFD43093}" type="pres">
      <dgm:prSet presAssocID="{DF434ABE-2ECC-4FFD-8DEB-C79DD94E7035}" presName="level" presStyleLbl="node1" presStyleIdx="1" presStyleCnt="3">
        <dgm:presLayoutVars>
          <dgm:chMax val="1"/>
          <dgm:bulletEnabled val="1"/>
        </dgm:presLayoutVars>
      </dgm:prSet>
      <dgm:spPr/>
      <dgm:t>
        <a:bodyPr/>
        <a:lstStyle/>
        <a:p>
          <a:endParaRPr lang="en-US"/>
        </a:p>
      </dgm:t>
    </dgm:pt>
    <dgm:pt modelId="{ABD275FD-6B3F-45FA-86F6-40EC43099AD0}" type="pres">
      <dgm:prSet presAssocID="{DF434ABE-2ECC-4FFD-8DEB-C79DD94E7035}" presName="levelTx" presStyleLbl="revTx" presStyleIdx="0" presStyleCnt="0">
        <dgm:presLayoutVars>
          <dgm:chMax val="1"/>
          <dgm:bulletEnabled val="1"/>
        </dgm:presLayoutVars>
      </dgm:prSet>
      <dgm:spPr/>
      <dgm:t>
        <a:bodyPr/>
        <a:lstStyle/>
        <a:p>
          <a:endParaRPr lang="en-US"/>
        </a:p>
      </dgm:t>
    </dgm:pt>
    <dgm:pt modelId="{47F46BED-EF1C-4D4C-AB77-7E54430D04EC}" type="pres">
      <dgm:prSet presAssocID="{70062882-56F1-4CAF-8637-5700072FBF59}" presName="Name8" presStyleCnt="0"/>
      <dgm:spPr/>
    </dgm:pt>
    <dgm:pt modelId="{176DD812-9542-45E3-8A05-7180A23B94DB}" type="pres">
      <dgm:prSet presAssocID="{70062882-56F1-4CAF-8637-5700072FBF59}" presName="level" presStyleLbl="node1" presStyleIdx="2" presStyleCnt="3">
        <dgm:presLayoutVars>
          <dgm:chMax val="1"/>
          <dgm:bulletEnabled val="1"/>
        </dgm:presLayoutVars>
      </dgm:prSet>
      <dgm:spPr/>
      <dgm:t>
        <a:bodyPr/>
        <a:lstStyle/>
        <a:p>
          <a:endParaRPr lang="en-US"/>
        </a:p>
      </dgm:t>
    </dgm:pt>
    <dgm:pt modelId="{B92A0B12-1EDA-44D9-A94C-25931E24A0BC}" type="pres">
      <dgm:prSet presAssocID="{70062882-56F1-4CAF-8637-5700072FBF59}" presName="levelTx" presStyleLbl="revTx" presStyleIdx="0" presStyleCnt="0">
        <dgm:presLayoutVars>
          <dgm:chMax val="1"/>
          <dgm:bulletEnabled val="1"/>
        </dgm:presLayoutVars>
      </dgm:prSet>
      <dgm:spPr/>
      <dgm:t>
        <a:bodyPr/>
        <a:lstStyle/>
        <a:p>
          <a:endParaRPr lang="en-US"/>
        </a:p>
      </dgm:t>
    </dgm:pt>
  </dgm:ptLst>
  <dgm:cxnLst>
    <dgm:cxn modelId="{EB8BF3B1-053C-4A2C-BD47-91A5D7869913}" srcId="{CFD16398-D6D8-4FA1-A166-65FFE08C4CF2}" destId="{7E98EE95-50BE-4547-9B8F-82B2E37F14A0}" srcOrd="0" destOrd="0" parTransId="{F9399B57-4F4F-432A-856E-A728BF23A5B3}" sibTransId="{DBC34E25-74C2-43FE-98B1-A10D9A3699FC}"/>
    <dgm:cxn modelId="{1E1FEEAC-FCA5-4F27-B959-D710E94F33AC}" type="presOf" srcId="{7E98EE95-50BE-4547-9B8F-82B2E37F14A0}" destId="{05567D82-F355-431C-B7FB-9DE0D21AA735}" srcOrd="1" destOrd="0" presId="urn:microsoft.com/office/officeart/2005/8/layout/pyramid3"/>
    <dgm:cxn modelId="{3E0400BD-CF53-4C35-8B1A-157C2A92F503}" type="presOf" srcId="{7E98EE95-50BE-4547-9B8F-82B2E37F14A0}" destId="{7D7C46A2-7D06-4AA8-8EBB-7C5FBF96A7D4}" srcOrd="0" destOrd="0" presId="urn:microsoft.com/office/officeart/2005/8/layout/pyramid3"/>
    <dgm:cxn modelId="{9E48BF7C-E0FF-4395-9979-A009D691FF7B}" srcId="{CFD16398-D6D8-4FA1-A166-65FFE08C4CF2}" destId="{70062882-56F1-4CAF-8637-5700072FBF59}" srcOrd="2" destOrd="0" parTransId="{9A2A948B-BEF7-47F6-BBE1-51A22F854A03}" sibTransId="{6856CFDC-3EDC-4B91-BC35-E800B2C79F41}"/>
    <dgm:cxn modelId="{28133CA6-A9B8-4D7C-8B58-2295A44BECBC}" type="presOf" srcId="{70062882-56F1-4CAF-8637-5700072FBF59}" destId="{176DD812-9542-45E3-8A05-7180A23B94DB}" srcOrd="0" destOrd="0" presId="urn:microsoft.com/office/officeart/2005/8/layout/pyramid3"/>
    <dgm:cxn modelId="{2D7F8407-F552-4935-B2EB-DF826671083E}" type="presOf" srcId="{70062882-56F1-4CAF-8637-5700072FBF59}" destId="{B92A0B12-1EDA-44D9-A94C-25931E24A0BC}" srcOrd="1" destOrd="0" presId="urn:microsoft.com/office/officeart/2005/8/layout/pyramid3"/>
    <dgm:cxn modelId="{5DA4926A-E98E-41A4-99C4-2CDEE067E82C}" type="presOf" srcId="{DF434ABE-2ECC-4FFD-8DEB-C79DD94E7035}" destId="{ABD275FD-6B3F-45FA-86F6-40EC43099AD0}" srcOrd="1" destOrd="0" presId="urn:microsoft.com/office/officeart/2005/8/layout/pyramid3"/>
    <dgm:cxn modelId="{E16E2302-9FC8-4FA5-BE92-3C504BD61828}" srcId="{CFD16398-D6D8-4FA1-A166-65FFE08C4CF2}" destId="{DF434ABE-2ECC-4FFD-8DEB-C79DD94E7035}" srcOrd="1" destOrd="0" parTransId="{F61689EE-5E8B-469E-8498-7CA173179EBF}" sibTransId="{6BB34296-B15C-4BAC-A1CC-BAAB2F3EF684}"/>
    <dgm:cxn modelId="{32A7031F-EA3A-4977-9DAD-D1C7ECEC81C3}" type="presOf" srcId="{CFD16398-D6D8-4FA1-A166-65FFE08C4CF2}" destId="{D1C36B59-B58C-4307-89F9-F5FD21225DE3}" srcOrd="0" destOrd="0" presId="urn:microsoft.com/office/officeart/2005/8/layout/pyramid3"/>
    <dgm:cxn modelId="{61ABC663-BA26-40B4-8DF9-F9FA6BC34829}" type="presOf" srcId="{DF434ABE-2ECC-4FFD-8DEB-C79DD94E7035}" destId="{C314BFFA-8043-4088-9403-3F1ECFD43093}" srcOrd="0" destOrd="0" presId="urn:microsoft.com/office/officeart/2005/8/layout/pyramid3"/>
    <dgm:cxn modelId="{21299002-1567-4DCF-9F21-22613DA47B33}" type="presParOf" srcId="{D1C36B59-B58C-4307-89F9-F5FD21225DE3}" destId="{93EDE078-0E3A-4DF2-858F-8E288577E279}" srcOrd="0" destOrd="0" presId="urn:microsoft.com/office/officeart/2005/8/layout/pyramid3"/>
    <dgm:cxn modelId="{73587610-5A0C-4521-AEA5-CAB4A53B1FC1}" type="presParOf" srcId="{93EDE078-0E3A-4DF2-858F-8E288577E279}" destId="{7D7C46A2-7D06-4AA8-8EBB-7C5FBF96A7D4}" srcOrd="0" destOrd="0" presId="urn:microsoft.com/office/officeart/2005/8/layout/pyramid3"/>
    <dgm:cxn modelId="{8A45E303-E419-43DF-AE2B-D8E78AB4DF84}" type="presParOf" srcId="{93EDE078-0E3A-4DF2-858F-8E288577E279}" destId="{05567D82-F355-431C-B7FB-9DE0D21AA735}" srcOrd="1" destOrd="0" presId="urn:microsoft.com/office/officeart/2005/8/layout/pyramid3"/>
    <dgm:cxn modelId="{E602192B-54B4-4E69-8BD2-9B0EB98BF734}" type="presParOf" srcId="{D1C36B59-B58C-4307-89F9-F5FD21225DE3}" destId="{60DA1AED-015F-4085-B61F-41D0EED2020A}" srcOrd="1" destOrd="0" presId="urn:microsoft.com/office/officeart/2005/8/layout/pyramid3"/>
    <dgm:cxn modelId="{7CE9F875-2795-447A-9DDB-D31648C29F73}" type="presParOf" srcId="{60DA1AED-015F-4085-B61F-41D0EED2020A}" destId="{C314BFFA-8043-4088-9403-3F1ECFD43093}" srcOrd="0" destOrd="0" presId="urn:microsoft.com/office/officeart/2005/8/layout/pyramid3"/>
    <dgm:cxn modelId="{36AD2943-0A86-41B0-8128-6E089BD3D659}" type="presParOf" srcId="{60DA1AED-015F-4085-B61F-41D0EED2020A}" destId="{ABD275FD-6B3F-45FA-86F6-40EC43099AD0}" srcOrd="1" destOrd="0" presId="urn:microsoft.com/office/officeart/2005/8/layout/pyramid3"/>
    <dgm:cxn modelId="{52F6EA28-34FD-4017-B1AA-98D148456F0F}" type="presParOf" srcId="{D1C36B59-B58C-4307-89F9-F5FD21225DE3}" destId="{47F46BED-EF1C-4D4C-AB77-7E54430D04EC}" srcOrd="2" destOrd="0" presId="urn:microsoft.com/office/officeart/2005/8/layout/pyramid3"/>
    <dgm:cxn modelId="{DF312F81-BC32-439F-A8DE-9883E966A88A}" type="presParOf" srcId="{47F46BED-EF1C-4D4C-AB77-7E54430D04EC}" destId="{176DD812-9542-45E3-8A05-7180A23B94DB}" srcOrd="0" destOrd="0" presId="urn:microsoft.com/office/officeart/2005/8/layout/pyramid3"/>
    <dgm:cxn modelId="{BB218CD2-572B-41A1-94F9-40BD6F4C94F8}" type="presParOf" srcId="{47F46BED-EF1C-4D4C-AB77-7E54430D04EC}" destId="{B92A0B12-1EDA-44D9-A94C-25931E24A0B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46BB84-704A-4663-A056-5312A0B2D465}"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C533AFFB-6789-4D8A-859F-CD4D89B5AF2F}">
      <dgm:prSet phldrT="[Text]"/>
      <dgm:spPr/>
      <dgm:t>
        <a:bodyPr/>
        <a:lstStyle/>
        <a:p>
          <a:r>
            <a:rPr lang="en-US" dirty="0" smtClean="0"/>
            <a:t>Plan</a:t>
          </a:r>
          <a:endParaRPr lang="en-US" dirty="0"/>
        </a:p>
      </dgm:t>
    </dgm:pt>
    <dgm:pt modelId="{9B6D2658-DB19-4F82-B185-4A6C2F2B76F6}" type="parTrans" cxnId="{010D4AFD-9069-4D63-AB46-A83F684E587A}">
      <dgm:prSet/>
      <dgm:spPr/>
      <dgm:t>
        <a:bodyPr/>
        <a:lstStyle/>
        <a:p>
          <a:endParaRPr lang="en-US"/>
        </a:p>
      </dgm:t>
    </dgm:pt>
    <dgm:pt modelId="{16D10A8D-B487-4306-86C0-7691973F7CC8}" type="sibTrans" cxnId="{010D4AFD-9069-4D63-AB46-A83F684E587A}">
      <dgm:prSet/>
      <dgm:spPr/>
      <dgm:t>
        <a:bodyPr/>
        <a:lstStyle/>
        <a:p>
          <a:endParaRPr lang="en-US"/>
        </a:p>
      </dgm:t>
    </dgm:pt>
    <dgm:pt modelId="{7683B660-9082-4118-8452-142A0834E9AE}">
      <dgm:prSet phldrT="[Text]"/>
      <dgm:spPr/>
      <dgm:t>
        <a:bodyPr/>
        <a:lstStyle/>
        <a:p>
          <a:r>
            <a:rPr lang="en-US" dirty="0" smtClean="0"/>
            <a:t>Act</a:t>
          </a:r>
          <a:endParaRPr lang="en-US" dirty="0"/>
        </a:p>
      </dgm:t>
    </dgm:pt>
    <dgm:pt modelId="{49D32362-4FC5-43B2-A8CE-83D2DA7DEAB6}" type="parTrans" cxnId="{58A393F9-8D5C-40FF-B392-901F3F4BE0D7}">
      <dgm:prSet/>
      <dgm:spPr/>
      <dgm:t>
        <a:bodyPr/>
        <a:lstStyle/>
        <a:p>
          <a:endParaRPr lang="en-US"/>
        </a:p>
      </dgm:t>
    </dgm:pt>
    <dgm:pt modelId="{7E5C2D02-893B-4841-B774-43E22F8D9496}" type="sibTrans" cxnId="{58A393F9-8D5C-40FF-B392-901F3F4BE0D7}">
      <dgm:prSet/>
      <dgm:spPr/>
      <dgm:t>
        <a:bodyPr/>
        <a:lstStyle/>
        <a:p>
          <a:endParaRPr lang="en-US"/>
        </a:p>
      </dgm:t>
    </dgm:pt>
    <dgm:pt modelId="{5FE8868D-4892-4417-B98E-FBECE956E997}">
      <dgm:prSet phldrT="[Text]"/>
      <dgm:spPr/>
      <dgm:t>
        <a:bodyPr/>
        <a:lstStyle/>
        <a:p>
          <a:r>
            <a:rPr lang="en-US" dirty="0" smtClean="0"/>
            <a:t>Reflect</a:t>
          </a:r>
          <a:endParaRPr lang="en-US" dirty="0"/>
        </a:p>
      </dgm:t>
    </dgm:pt>
    <dgm:pt modelId="{C15D62E7-051B-4927-BB0D-4BAC552D4C3B}" type="parTrans" cxnId="{28052E06-81CC-47BB-AC97-C369F951B879}">
      <dgm:prSet/>
      <dgm:spPr/>
      <dgm:t>
        <a:bodyPr/>
        <a:lstStyle/>
        <a:p>
          <a:endParaRPr lang="en-US"/>
        </a:p>
      </dgm:t>
    </dgm:pt>
    <dgm:pt modelId="{1A09784A-AD9E-42F9-A3B6-1D27189FD62D}" type="sibTrans" cxnId="{28052E06-81CC-47BB-AC97-C369F951B879}">
      <dgm:prSet/>
      <dgm:spPr/>
      <dgm:t>
        <a:bodyPr/>
        <a:lstStyle/>
        <a:p>
          <a:endParaRPr lang="en-US"/>
        </a:p>
      </dgm:t>
    </dgm:pt>
    <dgm:pt modelId="{EBB937DC-2A46-46C0-B1D6-84EF7D0EFACE}">
      <dgm:prSet phldrT="[Text]"/>
      <dgm:spPr/>
      <dgm:t>
        <a:bodyPr/>
        <a:lstStyle/>
        <a:p>
          <a:r>
            <a:rPr lang="en-US" dirty="0" smtClean="0"/>
            <a:t>Share</a:t>
          </a:r>
          <a:endParaRPr lang="en-US" dirty="0"/>
        </a:p>
      </dgm:t>
    </dgm:pt>
    <dgm:pt modelId="{4E8CA2DB-FB0B-4D6A-A6B6-838AE597EA21}" type="parTrans" cxnId="{BC153180-1684-415C-983B-83EB0562BA38}">
      <dgm:prSet/>
      <dgm:spPr/>
      <dgm:t>
        <a:bodyPr/>
        <a:lstStyle/>
        <a:p>
          <a:endParaRPr lang="en-US"/>
        </a:p>
      </dgm:t>
    </dgm:pt>
    <dgm:pt modelId="{3FD66850-5E96-43EC-8584-1DCB80612373}" type="sibTrans" cxnId="{BC153180-1684-415C-983B-83EB0562BA38}">
      <dgm:prSet/>
      <dgm:spPr/>
      <dgm:t>
        <a:bodyPr/>
        <a:lstStyle/>
        <a:p>
          <a:endParaRPr lang="en-US"/>
        </a:p>
      </dgm:t>
    </dgm:pt>
    <dgm:pt modelId="{FE01846B-C0DF-4913-9A44-9904F5506DF3}" type="pres">
      <dgm:prSet presAssocID="{BD46BB84-704A-4663-A056-5312A0B2D465}" presName="cycle" presStyleCnt="0">
        <dgm:presLayoutVars>
          <dgm:dir/>
          <dgm:resizeHandles val="exact"/>
        </dgm:presLayoutVars>
      </dgm:prSet>
      <dgm:spPr/>
      <dgm:t>
        <a:bodyPr/>
        <a:lstStyle/>
        <a:p>
          <a:endParaRPr lang="en-US"/>
        </a:p>
      </dgm:t>
    </dgm:pt>
    <dgm:pt modelId="{8288281D-BF7C-4850-B55B-1309F60B35B9}" type="pres">
      <dgm:prSet presAssocID="{C533AFFB-6789-4D8A-859F-CD4D89B5AF2F}" presName="node" presStyleLbl="node1" presStyleIdx="0" presStyleCnt="4">
        <dgm:presLayoutVars>
          <dgm:bulletEnabled val="1"/>
        </dgm:presLayoutVars>
      </dgm:prSet>
      <dgm:spPr/>
      <dgm:t>
        <a:bodyPr/>
        <a:lstStyle/>
        <a:p>
          <a:endParaRPr lang="en-US"/>
        </a:p>
      </dgm:t>
    </dgm:pt>
    <dgm:pt modelId="{4EC77D77-65EB-44F3-A5A1-56192920CE5F}" type="pres">
      <dgm:prSet presAssocID="{C533AFFB-6789-4D8A-859F-CD4D89B5AF2F}" presName="spNode" presStyleCnt="0"/>
      <dgm:spPr/>
    </dgm:pt>
    <dgm:pt modelId="{7F00399D-2DF7-4F2C-9085-AB8FF2FDAC78}" type="pres">
      <dgm:prSet presAssocID="{16D10A8D-B487-4306-86C0-7691973F7CC8}" presName="sibTrans" presStyleLbl="sibTrans1D1" presStyleIdx="0" presStyleCnt="4"/>
      <dgm:spPr/>
      <dgm:t>
        <a:bodyPr/>
        <a:lstStyle/>
        <a:p>
          <a:endParaRPr lang="en-US"/>
        </a:p>
      </dgm:t>
    </dgm:pt>
    <dgm:pt modelId="{A7E2E114-0AE0-4176-8411-7B59A3B03362}" type="pres">
      <dgm:prSet presAssocID="{7683B660-9082-4118-8452-142A0834E9AE}" presName="node" presStyleLbl="node1" presStyleIdx="1" presStyleCnt="4">
        <dgm:presLayoutVars>
          <dgm:bulletEnabled val="1"/>
        </dgm:presLayoutVars>
      </dgm:prSet>
      <dgm:spPr/>
      <dgm:t>
        <a:bodyPr/>
        <a:lstStyle/>
        <a:p>
          <a:endParaRPr lang="en-US"/>
        </a:p>
      </dgm:t>
    </dgm:pt>
    <dgm:pt modelId="{82DFAE44-DA2B-43A3-B522-B0FE2FBFCB9C}" type="pres">
      <dgm:prSet presAssocID="{7683B660-9082-4118-8452-142A0834E9AE}" presName="spNode" presStyleCnt="0"/>
      <dgm:spPr/>
    </dgm:pt>
    <dgm:pt modelId="{D70EA0B3-60BE-4C08-A0E7-E6F6FDF534D8}" type="pres">
      <dgm:prSet presAssocID="{7E5C2D02-893B-4841-B774-43E22F8D9496}" presName="sibTrans" presStyleLbl="sibTrans1D1" presStyleIdx="1" presStyleCnt="4"/>
      <dgm:spPr/>
      <dgm:t>
        <a:bodyPr/>
        <a:lstStyle/>
        <a:p>
          <a:endParaRPr lang="en-US"/>
        </a:p>
      </dgm:t>
    </dgm:pt>
    <dgm:pt modelId="{4D3C8ED5-F0E6-45FD-9A03-12AE09972C5C}" type="pres">
      <dgm:prSet presAssocID="{5FE8868D-4892-4417-B98E-FBECE956E997}" presName="node" presStyleLbl="node1" presStyleIdx="2" presStyleCnt="4" custRadScaleRad="99684" custRadScaleInc="8763">
        <dgm:presLayoutVars>
          <dgm:bulletEnabled val="1"/>
        </dgm:presLayoutVars>
      </dgm:prSet>
      <dgm:spPr/>
      <dgm:t>
        <a:bodyPr/>
        <a:lstStyle/>
        <a:p>
          <a:endParaRPr lang="en-US"/>
        </a:p>
      </dgm:t>
    </dgm:pt>
    <dgm:pt modelId="{379E5F93-D950-4AAD-A560-2B0F040DAD26}" type="pres">
      <dgm:prSet presAssocID="{5FE8868D-4892-4417-B98E-FBECE956E997}" presName="spNode" presStyleCnt="0"/>
      <dgm:spPr/>
    </dgm:pt>
    <dgm:pt modelId="{05A9FBE3-B909-41C6-B1C7-5B39934A7DD8}" type="pres">
      <dgm:prSet presAssocID="{1A09784A-AD9E-42F9-A3B6-1D27189FD62D}" presName="sibTrans" presStyleLbl="sibTrans1D1" presStyleIdx="2" presStyleCnt="4"/>
      <dgm:spPr/>
      <dgm:t>
        <a:bodyPr/>
        <a:lstStyle/>
        <a:p>
          <a:endParaRPr lang="en-US"/>
        </a:p>
      </dgm:t>
    </dgm:pt>
    <dgm:pt modelId="{62230C6B-7CB9-454B-B23D-C4FCFB30A2AB}" type="pres">
      <dgm:prSet presAssocID="{EBB937DC-2A46-46C0-B1D6-84EF7D0EFACE}" presName="node" presStyleLbl="node1" presStyleIdx="3" presStyleCnt="4">
        <dgm:presLayoutVars>
          <dgm:bulletEnabled val="1"/>
        </dgm:presLayoutVars>
      </dgm:prSet>
      <dgm:spPr/>
      <dgm:t>
        <a:bodyPr/>
        <a:lstStyle/>
        <a:p>
          <a:endParaRPr lang="en-US"/>
        </a:p>
      </dgm:t>
    </dgm:pt>
    <dgm:pt modelId="{9C6F0EF6-24EC-48A2-97AB-3E4DCE5510C3}" type="pres">
      <dgm:prSet presAssocID="{EBB937DC-2A46-46C0-B1D6-84EF7D0EFACE}" presName="spNode" presStyleCnt="0"/>
      <dgm:spPr/>
    </dgm:pt>
    <dgm:pt modelId="{AFB3D97F-7540-4185-97C1-B4F101999AD7}" type="pres">
      <dgm:prSet presAssocID="{3FD66850-5E96-43EC-8584-1DCB80612373}" presName="sibTrans" presStyleLbl="sibTrans1D1" presStyleIdx="3" presStyleCnt="4"/>
      <dgm:spPr/>
      <dgm:t>
        <a:bodyPr/>
        <a:lstStyle/>
        <a:p>
          <a:endParaRPr lang="en-US"/>
        </a:p>
      </dgm:t>
    </dgm:pt>
  </dgm:ptLst>
  <dgm:cxnLst>
    <dgm:cxn modelId="{6CFCA50E-7A47-4B25-B43F-6344E9DE1377}" type="presOf" srcId="{C533AFFB-6789-4D8A-859F-CD4D89B5AF2F}" destId="{8288281D-BF7C-4850-B55B-1309F60B35B9}" srcOrd="0" destOrd="0" presId="urn:microsoft.com/office/officeart/2005/8/layout/cycle5"/>
    <dgm:cxn modelId="{28052E06-81CC-47BB-AC97-C369F951B879}" srcId="{BD46BB84-704A-4663-A056-5312A0B2D465}" destId="{5FE8868D-4892-4417-B98E-FBECE956E997}" srcOrd="2" destOrd="0" parTransId="{C15D62E7-051B-4927-BB0D-4BAC552D4C3B}" sibTransId="{1A09784A-AD9E-42F9-A3B6-1D27189FD62D}"/>
    <dgm:cxn modelId="{3095D9C7-81D5-49D9-94F3-DEC807A77A12}" type="presOf" srcId="{7683B660-9082-4118-8452-142A0834E9AE}" destId="{A7E2E114-0AE0-4176-8411-7B59A3B03362}" srcOrd="0" destOrd="0" presId="urn:microsoft.com/office/officeart/2005/8/layout/cycle5"/>
    <dgm:cxn modelId="{010D4AFD-9069-4D63-AB46-A83F684E587A}" srcId="{BD46BB84-704A-4663-A056-5312A0B2D465}" destId="{C533AFFB-6789-4D8A-859F-CD4D89B5AF2F}" srcOrd="0" destOrd="0" parTransId="{9B6D2658-DB19-4F82-B185-4A6C2F2B76F6}" sibTransId="{16D10A8D-B487-4306-86C0-7691973F7CC8}"/>
    <dgm:cxn modelId="{77F7215D-A0F6-4A25-9950-CABEB09AB362}" type="presOf" srcId="{3FD66850-5E96-43EC-8584-1DCB80612373}" destId="{AFB3D97F-7540-4185-97C1-B4F101999AD7}" srcOrd="0" destOrd="0" presId="urn:microsoft.com/office/officeart/2005/8/layout/cycle5"/>
    <dgm:cxn modelId="{3DB75527-9608-4515-A6DD-A7855AC9D4E3}" type="presOf" srcId="{16D10A8D-B487-4306-86C0-7691973F7CC8}" destId="{7F00399D-2DF7-4F2C-9085-AB8FF2FDAC78}" srcOrd="0" destOrd="0" presId="urn:microsoft.com/office/officeart/2005/8/layout/cycle5"/>
    <dgm:cxn modelId="{BC153180-1684-415C-983B-83EB0562BA38}" srcId="{BD46BB84-704A-4663-A056-5312A0B2D465}" destId="{EBB937DC-2A46-46C0-B1D6-84EF7D0EFACE}" srcOrd="3" destOrd="0" parTransId="{4E8CA2DB-FB0B-4D6A-A6B6-838AE597EA21}" sibTransId="{3FD66850-5E96-43EC-8584-1DCB80612373}"/>
    <dgm:cxn modelId="{B427B681-E187-436C-9D95-1DAA3EF80A7C}" type="presOf" srcId="{BD46BB84-704A-4663-A056-5312A0B2D465}" destId="{FE01846B-C0DF-4913-9A44-9904F5506DF3}" srcOrd="0" destOrd="0" presId="urn:microsoft.com/office/officeart/2005/8/layout/cycle5"/>
    <dgm:cxn modelId="{58A393F9-8D5C-40FF-B392-901F3F4BE0D7}" srcId="{BD46BB84-704A-4663-A056-5312A0B2D465}" destId="{7683B660-9082-4118-8452-142A0834E9AE}" srcOrd="1" destOrd="0" parTransId="{49D32362-4FC5-43B2-A8CE-83D2DA7DEAB6}" sibTransId="{7E5C2D02-893B-4841-B774-43E22F8D9496}"/>
    <dgm:cxn modelId="{ED634F93-9619-4E09-A8AD-1DFEF2FCCAE7}" type="presOf" srcId="{EBB937DC-2A46-46C0-B1D6-84EF7D0EFACE}" destId="{62230C6B-7CB9-454B-B23D-C4FCFB30A2AB}" srcOrd="0" destOrd="0" presId="urn:microsoft.com/office/officeart/2005/8/layout/cycle5"/>
    <dgm:cxn modelId="{6A4687E8-E34D-4DF3-9A60-9F4B5A607A50}" type="presOf" srcId="{5FE8868D-4892-4417-B98E-FBECE956E997}" destId="{4D3C8ED5-F0E6-45FD-9A03-12AE09972C5C}" srcOrd="0" destOrd="0" presId="urn:microsoft.com/office/officeart/2005/8/layout/cycle5"/>
    <dgm:cxn modelId="{8D1B66BD-CE0E-4A9B-B4C7-70DE089E0CA6}" type="presOf" srcId="{1A09784A-AD9E-42F9-A3B6-1D27189FD62D}" destId="{05A9FBE3-B909-41C6-B1C7-5B39934A7DD8}" srcOrd="0" destOrd="0" presId="urn:microsoft.com/office/officeart/2005/8/layout/cycle5"/>
    <dgm:cxn modelId="{AB9C3F5E-C9A8-4E7E-9153-1B435E80AC7F}" type="presOf" srcId="{7E5C2D02-893B-4841-B774-43E22F8D9496}" destId="{D70EA0B3-60BE-4C08-A0E7-E6F6FDF534D8}" srcOrd="0" destOrd="0" presId="urn:microsoft.com/office/officeart/2005/8/layout/cycle5"/>
    <dgm:cxn modelId="{EE4BEEF1-FAF0-4642-B2E0-4DA0CAAF9824}" type="presParOf" srcId="{FE01846B-C0DF-4913-9A44-9904F5506DF3}" destId="{8288281D-BF7C-4850-B55B-1309F60B35B9}" srcOrd="0" destOrd="0" presId="urn:microsoft.com/office/officeart/2005/8/layout/cycle5"/>
    <dgm:cxn modelId="{19A4ACCA-C482-48C1-B6A0-62D8A37A7BE1}" type="presParOf" srcId="{FE01846B-C0DF-4913-9A44-9904F5506DF3}" destId="{4EC77D77-65EB-44F3-A5A1-56192920CE5F}" srcOrd="1" destOrd="0" presId="urn:microsoft.com/office/officeart/2005/8/layout/cycle5"/>
    <dgm:cxn modelId="{8BB8F58A-7BC1-4474-BDE2-4592285782DA}" type="presParOf" srcId="{FE01846B-C0DF-4913-9A44-9904F5506DF3}" destId="{7F00399D-2DF7-4F2C-9085-AB8FF2FDAC78}" srcOrd="2" destOrd="0" presId="urn:microsoft.com/office/officeart/2005/8/layout/cycle5"/>
    <dgm:cxn modelId="{A506DAD6-E18D-4BC9-B516-82C6F63414FD}" type="presParOf" srcId="{FE01846B-C0DF-4913-9A44-9904F5506DF3}" destId="{A7E2E114-0AE0-4176-8411-7B59A3B03362}" srcOrd="3" destOrd="0" presId="urn:microsoft.com/office/officeart/2005/8/layout/cycle5"/>
    <dgm:cxn modelId="{BDE5E260-DAFA-474F-88CF-02C9B50F11E3}" type="presParOf" srcId="{FE01846B-C0DF-4913-9A44-9904F5506DF3}" destId="{82DFAE44-DA2B-43A3-B522-B0FE2FBFCB9C}" srcOrd="4" destOrd="0" presId="urn:microsoft.com/office/officeart/2005/8/layout/cycle5"/>
    <dgm:cxn modelId="{7C247E16-FC33-4F6D-85F9-38DA171EB460}" type="presParOf" srcId="{FE01846B-C0DF-4913-9A44-9904F5506DF3}" destId="{D70EA0B3-60BE-4C08-A0E7-E6F6FDF534D8}" srcOrd="5" destOrd="0" presId="urn:microsoft.com/office/officeart/2005/8/layout/cycle5"/>
    <dgm:cxn modelId="{10C69879-7009-475F-AA93-5DB023F6641F}" type="presParOf" srcId="{FE01846B-C0DF-4913-9A44-9904F5506DF3}" destId="{4D3C8ED5-F0E6-45FD-9A03-12AE09972C5C}" srcOrd="6" destOrd="0" presId="urn:microsoft.com/office/officeart/2005/8/layout/cycle5"/>
    <dgm:cxn modelId="{1868E065-10A2-480A-BB91-4DA5683D9B00}" type="presParOf" srcId="{FE01846B-C0DF-4913-9A44-9904F5506DF3}" destId="{379E5F93-D950-4AAD-A560-2B0F040DAD26}" srcOrd="7" destOrd="0" presId="urn:microsoft.com/office/officeart/2005/8/layout/cycle5"/>
    <dgm:cxn modelId="{8D5D4756-6C38-4A53-9D18-734222849F54}" type="presParOf" srcId="{FE01846B-C0DF-4913-9A44-9904F5506DF3}" destId="{05A9FBE3-B909-41C6-B1C7-5B39934A7DD8}" srcOrd="8" destOrd="0" presId="urn:microsoft.com/office/officeart/2005/8/layout/cycle5"/>
    <dgm:cxn modelId="{629B5568-CA56-458E-BC76-FA7D0DB922DA}" type="presParOf" srcId="{FE01846B-C0DF-4913-9A44-9904F5506DF3}" destId="{62230C6B-7CB9-454B-B23D-C4FCFB30A2AB}" srcOrd="9" destOrd="0" presId="urn:microsoft.com/office/officeart/2005/8/layout/cycle5"/>
    <dgm:cxn modelId="{57CAE331-118C-47EC-A81E-EA55D95AB015}" type="presParOf" srcId="{FE01846B-C0DF-4913-9A44-9904F5506DF3}" destId="{9C6F0EF6-24EC-48A2-97AB-3E4DCE5510C3}" srcOrd="10" destOrd="0" presId="urn:microsoft.com/office/officeart/2005/8/layout/cycle5"/>
    <dgm:cxn modelId="{CC9AAD81-4A51-48B5-BE15-9C7010CC3111}" type="presParOf" srcId="{FE01846B-C0DF-4913-9A44-9904F5506DF3}" destId="{AFB3D97F-7540-4185-97C1-B4F101999AD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56674-62C0-4208-8484-EB482641D3B4}">
      <dsp:nvSpPr>
        <dsp:cNvPr id="0" name=""/>
        <dsp:cNvSpPr/>
      </dsp:nvSpPr>
      <dsp:spPr>
        <a:xfrm>
          <a:off x="533399" y="0"/>
          <a:ext cx="4064000" cy="4064000"/>
        </a:xfrm>
        <a:prstGeom prst="triangle">
          <a:avLst/>
        </a:prstGeom>
        <a:solidFill>
          <a:schemeClr val="accent4">
            <a:lumMod val="20000"/>
            <a:lumOff val="8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69F1173A-0C69-4DC5-85AA-A5929390BEEB}">
      <dsp:nvSpPr>
        <dsp:cNvPr id="0" name=""/>
        <dsp:cNvSpPr/>
      </dsp:nvSpPr>
      <dsp:spPr>
        <a:xfrm>
          <a:off x="2743199" y="406796"/>
          <a:ext cx="2641600" cy="1444624"/>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rPr>
            <a:t>April Cunningham, Palomar College</a:t>
          </a:r>
          <a:endParaRPr lang="en-US" sz="2100" b="1" kern="1200" dirty="0">
            <a:solidFill>
              <a:schemeClr val="tx2"/>
            </a:solidFill>
          </a:endParaRPr>
        </a:p>
      </dsp:txBody>
      <dsp:txXfrm>
        <a:off x="2813720" y="477317"/>
        <a:ext cx="2500558" cy="1303582"/>
      </dsp:txXfrm>
    </dsp:sp>
    <dsp:sp modelId="{014B1916-BDD6-4974-9790-5E856C3EFEC5}">
      <dsp:nvSpPr>
        <dsp:cNvPr id="0" name=""/>
        <dsp:cNvSpPr/>
      </dsp:nvSpPr>
      <dsp:spPr>
        <a:xfrm>
          <a:off x="2743199" y="2032000"/>
          <a:ext cx="2641600" cy="1444624"/>
        </a:xfrm>
        <a:prstGeom prst="round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rPr>
            <a:t>Stephanie Rosenblatt, Cerritos College</a:t>
          </a:r>
          <a:endParaRPr lang="en-US" sz="2100" b="1" kern="1200" dirty="0">
            <a:solidFill>
              <a:schemeClr val="tx2"/>
            </a:solidFill>
          </a:endParaRPr>
        </a:p>
      </dsp:txBody>
      <dsp:txXfrm>
        <a:off x="2813720" y="2102521"/>
        <a:ext cx="2500558" cy="130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322AA-0464-4D33-A10B-485C056876B1}">
      <dsp:nvSpPr>
        <dsp:cNvPr id="0" name=""/>
        <dsp:cNvSpPr/>
      </dsp:nvSpPr>
      <dsp:spPr>
        <a:xfrm>
          <a:off x="0" y="1040300"/>
          <a:ext cx="8001000" cy="655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4A73E35-4534-4BE3-BB2C-72DD590A0209}">
      <dsp:nvSpPr>
        <dsp:cNvPr id="0" name=""/>
        <dsp:cNvSpPr/>
      </dsp:nvSpPr>
      <dsp:spPr>
        <a:xfrm>
          <a:off x="400050" y="25477"/>
          <a:ext cx="7230559" cy="1398582"/>
        </a:xfrm>
        <a:prstGeom prst="roundRect">
          <a:avLst/>
        </a:prstGeom>
        <a:solidFill>
          <a:schemeClr val="accent1"/>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mj-lt"/>
            </a:rPr>
            <a:t>I. Articulate questions about your practice and collaborate with peers to generate ideas for investigating these questions</a:t>
          </a:r>
          <a:endParaRPr lang="en-US" sz="2400" kern="1200" dirty="0">
            <a:solidFill>
              <a:schemeClr val="bg1"/>
            </a:solidFill>
          </a:endParaRPr>
        </a:p>
      </dsp:txBody>
      <dsp:txXfrm>
        <a:off x="468323" y="93750"/>
        <a:ext cx="7094013" cy="1262036"/>
      </dsp:txXfrm>
    </dsp:sp>
    <dsp:sp modelId="{84A0E686-DE66-4B93-B690-A6743A0C6339}">
      <dsp:nvSpPr>
        <dsp:cNvPr id="0" name=""/>
        <dsp:cNvSpPr/>
      </dsp:nvSpPr>
      <dsp:spPr>
        <a:xfrm>
          <a:off x="0" y="2638841"/>
          <a:ext cx="8001000" cy="655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C223150-8417-4538-B5C3-D9C6D7B581CA}">
      <dsp:nvSpPr>
        <dsp:cNvPr id="0" name=""/>
        <dsp:cNvSpPr/>
      </dsp:nvSpPr>
      <dsp:spPr>
        <a:xfrm>
          <a:off x="400050" y="1835900"/>
          <a:ext cx="7032967" cy="1186701"/>
        </a:xfrm>
        <a:prstGeom prst="roundRect">
          <a:avLst/>
        </a:prstGeom>
        <a:solidFill>
          <a:schemeClr val="accent4"/>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mj-lt"/>
            </a:rPr>
            <a:t>II. Practice using various methods and tools for data collection and analysis</a:t>
          </a:r>
          <a:r>
            <a:rPr lang="en-US" sz="1400" kern="1200" dirty="0" smtClean="0">
              <a:solidFill>
                <a:schemeClr val="bg1"/>
              </a:solidFill>
              <a:latin typeface="+mj-lt"/>
            </a:rPr>
            <a:t>.</a:t>
          </a:r>
          <a:endParaRPr lang="en-US" sz="1400" kern="1200" dirty="0">
            <a:solidFill>
              <a:schemeClr val="bg1"/>
            </a:solidFill>
          </a:endParaRPr>
        </a:p>
      </dsp:txBody>
      <dsp:txXfrm>
        <a:off x="457980" y="1893830"/>
        <a:ext cx="6917107" cy="1070841"/>
      </dsp:txXfrm>
    </dsp:sp>
    <dsp:sp modelId="{49D69539-2C4C-4E28-A043-57D2A2C4EACD}">
      <dsp:nvSpPr>
        <dsp:cNvPr id="0" name=""/>
        <dsp:cNvSpPr/>
      </dsp:nvSpPr>
      <dsp:spPr>
        <a:xfrm>
          <a:off x="0" y="4043722"/>
          <a:ext cx="8001000" cy="6552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E2828F3-7E3F-42E6-9CD6-EABFA89B8762}">
      <dsp:nvSpPr>
        <dsp:cNvPr id="0" name=""/>
        <dsp:cNvSpPr/>
      </dsp:nvSpPr>
      <dsp:spPr>
        <a:xfrm>
          <a:off x="398487" y="3434441"/>
          <a:ext cx="7595845" cy="993040"/>
        </a:xfrm>
        <a:prstGeom prst="roundRect">
          <a:avLst/>
        </a:prstGeom>
        <a:solidFill>
          <a:schemeClr val="tx2"/>
        </a:solidFill>
        <a:ln w="11429" cap="flat" cmpd="sng" algn="ctr">
          <a:solidFill>
            <a:schemeClr val="accent4">
              <a:lumMod val="60000"/>
              <a:lumOff val="40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bg1"/>
              </a:solidFill>
              <a:latin typeface="+mj-lt"/>
            </a:rPr>
            <a:t>III. Understand the concept of action research</a:t>
          </a:r>
          <a:endParaRPr lang="en-US" sz="2400" kern="1200" dirty="0">
            <a:solidFill>
              <a:schemeClr val="bg1"/>
            </a:solidFill>
          </a:endParaRPr>
        </a:p>
      </dsp:txBody>
      <dsp:txXfrm>
        <a:off x="446963" y="3482917"/>
        <a:ext cx="7498893" cy="896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281D-BF7C-4850-B55B-1309F60B35B9}">
      <dsp:nvSpPr>
        <dsp:cNvPr id="0" name=""/>
        <dsp:cNvSpPr/>
      </dsp:nvSpPr>
      <dsp:spPr>
        <a:xfrm>
          <a:off x="3436160" y="1849"/>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Plan</a:t>
          </a:r>
          <a:endParaRPr lang="en-US" sz="3200" kern="1200" dirty="0"/>
        </a:p>
      </dsp:txBody>
      <dsp:txXfrm>
        <a:off x="3487941" y="53630"/>
        <a:ext cx="1528354" cy="957183"/>
      </dsp:txXfrm>
    </dsp:sp>
    <dsp:sp modelId="{7F00399D-2DF7-4F2C-9085-AB8FF2FDAC78}">
      <dsp:nvSpPr>
        <dsp:cNvPr id="0" name=""/>
        <dsp:cNvSpPr/>
      </dsp:nvSpPr>
      <dsp:spPr>
        <a:xfrm>
          <a:off x="2498341" y="532222"/>
          <a:ext cx="3507554" cy="3507554"/>
        </a:xfrm>
        <a:custGeom>
          <a:avLst/>
          <a:gdLst/>
          <a:ahLst/>
          <a:cxnLst/>
          <a:rect l="0" t="0" r="0" b="0"/>
          <a:pathLst>
            <a:path>
              <a:moveTo>
                <a:pt x="2795398" y="342834"/>
              </a:moveTo>
              <a:arcTo wR="1753777" hR="1753777" stAng="18386184" swAng="16350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E2E114-0AE0-4176-8411-7B59A3B03362}">
      <dsp:nvSpPr>
        <dsp:cNvPr id="0" name=""/>
        <dsp:cNvSpPr/>
      </dsp:nvSpPr>
      <dsp:spPr>
        <a:xfrm>
          <a:off x="5189937" y="1755627"/>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Act</a:t>
          </a:r>
          <a:endParaRPr lang="en-US" sz="3200" kern="1200" dirty="0"/>
        </a:p>
      </dsp:txBody>
      <dsp:txXfrm>
        <a:off x="5241718" y="1807408"/>
        <a:ext cx="1528354" cy="957183"/>
      </dsp:txXfrm>
    </dsp:sp>
    <dsp:sp modelId="{D70EA0B3-60BE-4C08-A0E7-E6F6FDF534D8}">
      <dsp:nvSpPr>
        <dsp:cNvPr id="0" name=""/>
        <dsp:cNvSpPr/>
      </dsp:nvSpPr>
      <dsp:spPr>
        <a:xfrm>
          <a:off x="2500631" y="525059"/>
          <a:ext cx="3507554" cy="3507554"/>
        </a:xfrm>
        <a:custGeom>
          <a:avLst/>
          <a:gdLst/>
          <a:ahLst/>
          <a:cxnLst/>
          <a:rect l="0" t="0" r="0" b="0"/>
          <a:pathLst>
            <a:path>
              <a:moveTo>
                <a:pt x="3315489" y="2551767"/>
              </a:moveTo>
              <a:arcTo wR="1753777" hR="1753777" stAng="1623945" swAng="17396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3C8ED5-F0E6-45FD-9A03-12AE09972C5C}">
      <dsp:nvSpPr>
        <dsp:cNvPr id="0" name=""/>
        <dsp:cNvSpPr/>
      </dsp:nvSpPr>
      <dsp:spPr>
        <a:xfrm>
          <a:off x="3355974" y="3502022"/>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Reflect</a:t>
          </a:r>
          <a:endParaRPr lang="en-US" sz="3200" kern="1200" dirty="0"/>
        </a:p>
      </dsp:txBody>
      <dsp:txXfrm>
        <a:off x="3407755" y="3553803"/>
        <a:ext cx="1528354" cy="957183"/>
      </dsp:txXfrm>
    </dsp:sp>
    <dsp:sp modelId="{05A9FBE3-B909-41C6-B1C7-5B39934A7DD8}">
      <dsp:nvSpPr>
        <dsp:cNvPr id="0" name=""/>
        <dsp:cNvSpPr/>
      </dsp:nvSpPr>
      <dsp:spPr>
        <a:xfrm>
          <a:off x="2495794" y="524260"/>
          <a:ext cx="3507554" cy="3507554"/>
        </a:xfrm>
        <a:custGeom>
          <a:avLst/>
          <a:gdLst/>
          <a:ahLst/>
          <a:cxnLst/>
          <a:rect l="0" t="0" r="0" b="0"/>
          <a:pathLst>
            <a:path>
              <a:moveTo>
                <a:pt x="656033" y="3121510"/>
              </a:moveTo>
              <a:arcTo wR="1753777" hR="1753777" stAng="7725033" swAng="15153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230C6B-7CB9-454B-B23D-C4FCFB30A2AB}">
      <dsp:nvSpPr>
        <dsp:cNvPr id="0" name=""/>
        <dsp:cNvSpPr/>
      </dsp:nvSpPr>
      <dsp:spPr>
        <a:xfrm>
          <a:off x="1682383" y="1755627"/>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Share</a:t>
          </a:r>
          <a:endParaRPr lang="en-US" sz="3200" kern="1200" dirty="0"/>
        </a:p>
      </dsp:txBody>
      <dsp:txXfrm>
        <a:off x="1734164" y="1807408"/>
        <a:ext cx="1528354" cy="957183"/>
      </dsp:txXfrm>
    </dsp:sp>
    <dsp:sp modelId="{AFB3D97F-7540-4185-97C1-B4F101999AD7}">
      <dsp:nvSpPr>
        <dsp:cNvPr id="0" name=""/>
        <dsp:cNvSpPr/>
      </dsp:nvSpPr>
      <dsp:spPr>
        <a:xfrm>
          <a:off x="2498341" y="532222"/>
          <a:ext cx="3507554" cy="3507554"/>
        </a:xfrm>
        <a:custGeom>
          <a:avLst/>
          <a:gdLst/>
          <a:ahLst/>
          <a:cxnLst/>
          <a:rect l="0" t="0" r="0" b="0"/>
          <a:pathLst>
            <a:path>
              <a:moveTo>
                <a:pt x="181707" y="976390"/>
              </a:moveTo>
              <a:arcTo wR="1753777" hR="1753777" stAng="12378741" swAng="16350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06DDE-4CE7-407C-A9FD-48715E10E875}">
      <dsp:nvSpPr>
        <dsp:cNvPr id="0" name=""/>
        <dsp:cNvSpPr/>
      </dsp:nvSpPr>
      <dsp:spPr>
        <a:xfrm rot="5400000">
          <a:off x="-247798" y="249366"/>
          <a:ext cx="1651992" cy="1156394"/>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1" y="579764"/>
        <a:ext cx="1156394" cy="495598"/>
      </dsp:txXfrm>
    </dsp:sp>
    <dsp:sp modelId="{A206E20F-FD26-4F70-A3C1-9FD431374568}">
      <dsp:nvSpPr>
        <dsp:cNvPr id="0" name=""/>
        <dsp:cNvSpPr/>
      </dsp:nvSpPr>
      <dsp:spPr>
        <a:xfrm rot="5400000">
          <a:off x="4293418" y="-3135456"/>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2"/>
              </a:solidFill>
              <a:latin typeface="Georgia" charset="0"/>
            </a:rPr>
            <a:t>Collect data</a:t>
          </a:r>
          <a:endParaRPr lang="en-US" sz="2200" kern="1200" dirty="0">
            <a:solidFill>
              <a:schemeClr val="bg2">
                <a:lumMod val="50000"/>
              </a:schemeClr>
            </a:solidFill>
          </a:endParaRPr>
        </a:p>
      </dsp:txBody>
      <dsp:txXfrm rot="-5400000">
        <a:off x="1156394" y="53986"/>
        <a:ext cx="7295425" cy="968958"/>
      </dsp:txXfrm>
    </dsp:sp>
    <dsp:sp modelId="{584B4D6E-F699-419E-9852-03D7F5BD397A}">
      <dsp:nvSpPr>
        <dsp:cNvPr id="0" name=""/>
        <dsp:cNvSpPr/>
      </dsp:nvSpPr>
      <dsp:spPr>
        <a:xfrm rot="5400000">
          <a:off x="-247798" y="1707802"/>
          <a:ext cx="1651992" cy="1156394"/>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2038200"/>
        <a:ext cx="1156394" cy="495598"/>
      </dsp:txXfrm>
    </dsp:sp>
    <dsp:sp modelId="{62D11DFF-DE17-428F-ACE2-605C98E97DF5}">
      <dsp:nvSpPr>
        <dsp:cNvPr id="0" name=""/>
        <dsp:cNvSpPr/>
      </dsp:nvSpPr>
      <dsp:spPr>
        <a:xfrm rot="5400000">
          <a:off x="4293418" y="-1677020"/>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bg2">
                  <a:lumMod val="50000"/>
                </a:schemeClr>
              </a:solidFill>
            </a:rPr>
            <a:t>Analyze data</a:t>
          </a:r>
          <a:endParaRPr lang="en-US" sz="2200" kern="1200" dirty="0">
            <a:solidFill>
              <a:schemeClr val="bg2">
                <a:lumMod val="50000"/>
              </a:schemeClr>
            </a:solidFill>
          </a:endParaRPr>
        </a:p>
      </dsp:txBody>
      <dsp:txXfrm rot="-5400000">
        <a:off x="1156394" y="1512422"/>
        <a:ext cx="7295425" cy="968958"/>
      </dsp:txXfrm>
    </dsp:sp>
    <dsp:sp modelId="{2EE8928F-F879-4EC3-968A-22D11125A4D8}">
      <dsp:nvSpPr>
        <dsp:cNvPr id="0" name=""/>
        <dsp:cNvSpPr/>
      </dsp:nvSpPr>
      <dsp:spPr>
        <a:xfrm rot="5400000">
          <a:off x="-247798" y="3166238"/>
          <a:ext cx="1651992" cy="1156394"/>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 y="3496636"/>
        <a:ext cx="1156394" cy="495598"/>
      </dsp:txXfrm>
    </dsp:sp>
    <dsp:sp modelId="{8ECD20A0-475C-4436-878E-D20C58A77F59}">
      <dsp:nvSpPr>
        <dsp:cNvPr id="0" name=""/>
        <dsp:cNvSpPr/>
      </dsp:nvSpPr>
      <dsp:spPr>
        <a:xfrm rot="5400000">
          <a:off x="4293418" y="-218584"/>
          <a:ext cx="1073794" cy="7347843"/>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0" kern="1200" dirty="0" smtClean="0">
              <a:solidFill>
                <a:schemeClr val="tx2"/>
              </a:solidFill>
              <a:ea typeface="+mn-ea"/>
            </a:rPr>
            <a:t>Continue to talk to collaborators or friends about your findings to get different perspectives on your process/methods and what you’re discovering</a:t>
          </a:r>
          <a:endParaRPr lang="en-US" sz="2200" i="0" kern="1200" dirty="0"/>
        </a:p>
      </dsp:txBody>
      <dsp:txXfrm rot="-5400000">
        <a:off x="1156394" y="2970858"/>
        <a:ext cx="7295425" cy="968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C46A2-7D06-4AA8-8EBB-7C5FBF96A7D4}">
      <dsp:nvSpPr>
        <dsp:cNvPr id="0" name=""/>
        <dsp:cNvSpPr/>
      </dsp:nvSpPr>
      <dsp:spPr>
        <a:xfrm rot="10800000">
          <a:off x="0" y="0"/>
          <a:ext cx="6096000" cy="1354666"/>
        </a:xfrm>
        <a:prstGeom prst="trapezoid">
          <a:avLst>
            <a:gd name="adj" fmla="val 7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Nominal</a:t>
          </a:r>
          <a:endParaRPr lang="en-US" sz="3800" kern="1200" dirty="0"/>
        </a:p>
      </dsp:txBody>
      <dsp:txXfrm rot="-10800000">
        <a:off x="1066799" y="0"/>
        <a:ext cx="3962400" cy="1354666"/>
      </dsp:txXfrm>
    </dsp:sp>
    <dsp:sp modelId="{C314BFFA-8043-4088-9403-3F1ECFD43093}">
      <dsp:nvSpPr>
        <dsp:cNvPr id="0" name=""/>
        <dsp:cNvSpPr/>
      </dsp:nvSpPr>
      <dsp:spPr>
        <a:xfrm rot="10800000">
          <a:off x="1015999" y="1354666"/>
          <a:ext cx="4064000" cy="1354666"/>
        </a:xfrm>
        <a:prstGeom prst="trapezoid">
          <a:avLst>
            <a:gd name="adj" fmla="val 7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Ordinal</a:t>
          </a:r>
          <a:endParaRPr lang="en-US" sz="3800" kern="1200" dirty="0"/>
        </a:p>
      </dsp:txBody>
      <dsp:txXfrm rot="-10800000">
        <a:off x="1727199" y="1354666"/>
        <a:ext cx="2641600" cy="1354666"/>
      </dsp:txXfrm>
    </dsp:sp>
    <dsp:sp modelId="{176DD812-9542-45E3-8A05-7180A23B94DB}">
      <dsp:nvSpPr>
        <dsp:cNvPr id="0" name=""/>
        <dsp:cNvSpPr/>
      </dsp:nvSpPr>
      <dsp:spPr>
        <a:xfrm rot="10800000">
          <a:off x="2032000" y="2709333"/>
          <a:ext cx="2032000" cy="1354666"/>
        </a:xfrm>
        <a:prstGeom prst="trapezoid">
          <a:avLst>
            <a:gd name="adj" fmla="val 75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Interval</a:t>
          </a:r>
        </a:p>
        <a:p>
          <a:pPr lvl="0" algn="ctr" defTabSz="1689100">
            <a:lnSpc>
              <a:spcPct val="90000"/>
            </a:lnSpc>
            <a:spcBef>
              <a:spcPct val="0"/>
            </a:spcBef>
            <a:spcAft>
              <a:spcPct val="35000"/>
            </a:spcAft>
          </a:pPr>
          <a:r>
            <a:rPr lang="en-US" sz="3800" kern="1200" dirty="0" smtClean="0"/>
            <a:t>Ratio</a:t>
          </a:r>
          <a:endParaRPr lang="en-US" sz="3800" kern="1200" dirty="0"/>
        </a:p>
      </dsp:txBody>
      <dsp:txXfrm rot="-10800000">
        <a:off x="2032000" y="2709333"/>
        <a:ext cx="2032000" cy="1354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281D-BF7C-4850-B55B-1309F60B35B9}">
      <dsp:nvSpPr>
        <dsp:cNvPr id="0" name=""/>
        <dsp:cNvSpPr/>
      </dsp:nvSpPr>
      <dsp:spPr>
        <a:xfrm>
          <a:off x="3436160" y="1849"/>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Plan</a:t>
          </a:r>
          <a:endParaRPr lang="en-US" sz="3200" kern="1200" dirty="0"/>
        </a:p>
      </dsp:txBody>
      <dsp:txXfrm>
        <a:off x="3487941" y="53630"/>
        <a:ext cx="1528354" cy="957183"/>
      </dsp:txXfrm>
    </dsp:sp>
    <dsp:sp modelId="{7F00399D-2DF7-4F2C-9085-AB8FF2FDAC78}">
      <dsp:nvSpPr>
        <dsp:cNvPr id="0" name=""/>
        <dsp:cNvSpPr/>
      </dsp:nvSpPr>
      <dsp:spPr>
        <a:xfrm>
          <a:off x="2498341" y="532222"/>
          <a:ext cx="3507554" cy="3507554"/>
        </a:xfrm>
        <a:custGeom>
          <a:avLst/>
          <a:gdLst/>
          <a:ahLst/>
          <a:cxnLst/>
          <a:rect l="0" t="0" r="0" b="0"/>
          <a:pathLst>
            <a:path>
              <a:moveTo>
                <a:pt x="2795398" y="342834"/>
              </a:moveTo>
              <a:arcTo wR="1753777" hR="1753777" stAng="18386184" swAng="16350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E2E114-0AE0-4176-8411-7B59A3B03362}">
      <dsp:nvSpPr>
        <dsp:cNvPr id="0" name=""/>
        <dsp:cNvSpPr/>
      </dsp:nvSpPr>
      <dsp:spPr>
        <a:xfrm>
          <a:off x="5189937" y="1755627"/>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Act</a:t>
          </a:r>
          <a:endParaRPr lang="en-US" sz="3200" kern="1200" dirty="0"/>
        </a:p>
      </dsp:txBody>
      <dsp:txXfrm>
        <a:off x="5241718" y="1807408"/>
        <a:ext cx="1528354" cy="957183"/>
      </dsp:txXfrm>
    </dsp:sp>
    <dsp:sp modelId="{D70EA0B3-60BE-4C08-A0E7-E6F6FDF534D8}">
      <dsp:nvSpPr>
        <dsp:cNvPr id="0" name=""/>
        <dsp:cNvSpPr/>
      </dsp:nvSpPr>
      <dsp:spPr>
        <a:xfrm>
          <a:off x="2500631" y="525059"/>
          <a:ext cx="3507554" cy="3507554"/>
        </a:xfrm>
        <a:custGeom>
          <a:avLst/>
          <a:gdLst/>
          <a:ahLst/>
          <a:cxnLst/>
          <a:rect l="0" t="0" r="0" b="0"/>
          <a:pathLst>
            <a:path>
              <a:moveTo>
                <a:pt x="3315489" y="2551767"/>
              </a:moveTo>
              <a:arcTo wR="1753777" hR="1753777" stAng="1623945" swAng="17396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3C8ED5-F0E6-45FD-9A03-12AE09972C5C}">
      <dsp:nvSpPr>
        <dsp:cNvPr id="0" name=""/>
        <dsp:cNvSpPr/>
      </dsp:nvSpPr>
      <dsp:spPr>
        <a:xfrm>
          <a:off x="3355974" y="3502022"/>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Reflect</a:t>
          </a:r>
          <a:endParaRPr lang="en-US" sz="3200" kern="1200" dirty="0"/>
        </a:p>
      </dsp:txBody>
      <dsp:txXfrm>
        <a:off x="3407755" y="3553803"/>
        <a:ext cx="1528354" cy="957183"/>
      </dsp:txXfrm>
    </dsp:sp>
    <dsp:sp modelId="{05A9FBE3-B909-41C6-B1C7-5B39934A7DD8}">
      <dsp:nvSpPr>
        <dsp:cNvPr id="0" name=""/>
        <dsp:cNvSpPr/>
      </dsp:nvSpPr>
      <dsp:spPr>
        <a:xfrm>
          <a:off x="2495794" y="524260"/>
          <a:ext cx="3507554" cy="3507554"/>
        </a:xfrm>
        <a:custGeom>
          <a:avLst/>
          <a:gdLst/>
          <a:ahLst/>
          <a:cxnLst/>
          <a:rect l="0" t="0" r="0" b="0"/>
          <a:pathLst>
            <a:path>
              <a:moveTo>
                <a:pt x="656033" y="3121510"/>
              </a:moveTo>
              <a:arcTo wR="1753777" hR="1753777" stAng="7725033" swAng="15153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230C6B-7CB9-454B-B23D-C4FCFB30A2AB}">
      <dsp:nvSpPr>
        <dsp:cNvPr id="0" name=""/>
        <dsp:cNvSpPr/>
      </dsp:nvSpPr>
      <dsp:spPr>
        <a:xfrm>
          <a:off x="1682383" y="1755627"/>
          <a:ext cx="1631916" cy="1060745"/>
        </a:xfrm>
        <a:prstGeom prst="roundRect">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Share</a:t>
          </a:r>
          <a:endParaRPr lang="en-US" sz="3200" kern="1200" dirty="0"/>
        </a:p>
      </dsp:txBody>
      <dsp:txXfrm>
        <a:off x="1734164" y="1807408"/>
        <a:ext cx="1528354" cy="957183"/>
      </dsp:txXfrm>
    </dsp:sp>
    <dsp:sp modelId="{AFB3D97F-7540-4185-97C1-B4F101999AD7}">
      <dsp:nvSpPr>
        <dsp:cNvPr id="0" name=""/>
        <dsp:cNvSpPr/>
      </dsp:nvSpPr>
      <dsp:spPr>
        <a:xfrm>
          <a:off x="2498341" y="532222"/>
          <a:ext cx="3507554" cy="3507554"/>
        </a:xfrm>
        <a:custGeom>
          <a:avLst/>
          <a:gdLst/>
          <a:ahLst/>
          <a:cxnLst/>
          <a:rect l="0" t="0" r="0" b="0"/>
          <a:pathLst>
            <a:path>
              <a:moveTo>
                <a:pt x="181707" y="976390"/>
              </a:moveTo>
              <a:arcTo wR="1753777" hR="1753777" stAng="12378741" swAng="163507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A5F7455-8260-4E08-B8BD-7A76F97D73D5}" type="datetime1">
              <a:rPr lang="en-US"/>
              <a:pPr>
                <a:defRPr/>
              </a:pPr>
              <a:t>10/24/13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90A7C86-A331-4926-B7AF-B81CD3F8A957}" type="slidenum">
              <a:rPr lang="en-US"/>
              <a:pPr>
                <a:defRPr/>
              </a:pPr>
              <a:t>‹#›</a:t>
            </a:fld>
            <a:endParaRPr lang="en-US"/>
          </a:p>
        </p:txBody>
      </p:sp>
    </p:spTree>
    <p:extLst>
      <p:ext uri="{BB962C8B-B14F-4D97-AF65-F5344CB8AC3E}">
        <p14:creationId xmlns:p14="http://schemas.microsoft.com/office/powerpoint/2010/main" val="99464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Intro of presenters/pre conf/  (SRR, 5 mins)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Create an </a:t>
            </a:r>
            <a:r>
              <a:rPr lang="en-US" b="1" dirty="0" smtClean="0"/>
              <a:t>action plan</a:t>
            </a:r>
            <a:r>
              <a:rPr lang="en-US" dirty="0" smtClean="0"/>
              <a:t> that you’ll implement over a period of time and collect more evidence.  You conduct a professional development session for faculty about helping students incorporate sources into their papers.  You shift your instruction focus from finding sources to reading with purpose.</a:t>
            </a:r>
          </a:p>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11</a:t>
            </a:fld>
            <a:endParaRPr lang="en-US"/>
          </a:p>
        </p:txBody>
      </p:sp>
    </p:spTree>
    <p:extLst>
      <p:ext uri="{BB962C8B-B14F-4D97-AF65-F5344CB8AC3E}">
        <p14:creationId xmlns:p14="http://schemas.microsoft.com/office/powerpoint/2010/main" val="184407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Demo various tools depending on the datasets we choose. (4 </a:t>
            </a:r>
            <a:r>
              <a:rPr lang="en-US" dirty="0" err="1" smtClean="0"/>
              <a:t>mins</a:t>
            </a:r>
            <a:r>
              <a:rPr lang="en-US" dirty="0" smtClean="0"/>
              <a:t> each, 20 </a:t>
            </a:r>
            <a:r>
              <a:rPr lang="en-US" dirty="0" err="1" smtClean="0"/>
              <a:t>mins</a:t>
            </a:r>
            <a:r>
              <a:rPr lang="en-US" dirty="0" smtClean="0"/>
              <a:t>)</a:t>
            </a:r>
          </a:p>
          <a:p>
            <a:pPr eaLnBrk="1" hangingPunct="1"/>
            <a:endParaRPr lang="en-US" dirty="0" smtClean="0"/>
          </a:p>
          <a:p>
            <a:pPr eaLnBrk="1" hangingPunct="1"/>
            <a:r>
              <a:rPr lang="en-US" dirty="0" smtClean="0"/>
              <a:t>Google forms</a:t>
            </a:r>
          </a:p>
          <a:p>
            <a:pPr eaLnBrk="1" hangingPunct="1"/>
            <a:r>
              <a:rPr lang="en-US" dirty="0" smtClean="0"/>
              <a:t>Survey</a:t>
            </a:r>
            <a:r>
              <a:rPr lang="en-US" baseline="0" dirty="0" smtClean="0"/>
              <a:t> monkey</a:t>
            </a:r>
          </a:p>
          <a:p>
            <a:pPr eaLnBrk="1" hangingPunct="1"/>
            <a:r>
              <a:rPr lang="en-US" baseline="0" dirty="0" err="1" smtClean="0"/>
              <a:t>LibStats</a:t>
            </a:r>
            <a:endParaRPr lang="en-US" baseline="0" dirty="0" smtClean="0"/>
          </a:p>
          <a:p>
            <a:pPr eaLnBrk="1" hangingPunct="1"/>
            <a:r>
              <a:rPr lang="en-US" baseline="0" dirty="0" err="1" smtClean="0"/>
              <a:t>LibraryHelp</a:t>
            </a:r>
            <a:endParaRPr lang="en-US" baseline="0" dirty="0" smtClean="0"/>
          </a:p>
          <a:p>
            <a:pPr eaLnBrk="1" hangingPunct="1"/>
            <a:r>
              <a:rPr lang="en-US" baseline="0" dirty="0" err="1" smtClean="0"/>
              <a:t>Milennium</a:t>
            </a:r>
            <a:r>
              <a:rPr lang="en-US" baseline="0" dirty="0" smtClean="0"/>
              <a:t> or the backend of </a:t>
            </a:r>
            <a:r>
              <a:rPr lang="en-US" baseline="0" dirty="0" err="1" smtClean="0"/>
              <a:t>cir</a:t>
            </a:r>
            <a:r>
              <a:rPr lang="en-US" baseline="0" dirty="0" smtClean="0"/>
              <a:t> software</a:t>
            </a:r>
          </a:p>
          <a:p>
            <a:pPr eaLnBrk="1" hangingPunct="1"/>
            <a:r>
              <a:rPr lang="en-US" baseline="0" dirty="0" smtClean="0"/>
              <a:t>Vendor records for database hits</a:t>
            </a:r>
          </a:p>
          <a:p>
            <a:pPr eaLnBrk="1" hangingPunct="1"/>
            <a:r>
              <a:rPr lang="en-US" baseline="0" dirty="0" smtClean="0"/>
              <a:t>ILL systems</a:t>
            </a:r>
          </a:p>
          <a:p>
            <a:pPr eaLnBrk="1" hangingPunct="1"/>
            <a:r>
              <a:rPr lang="en-US" baseline="0" dirty="0" smtClean="0"/>
              <a:t>Surveys, checklists, students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Demo various tools depending on the datasets we choose. (4 mins each, 20 mins)</a:t>
            </a:r>
          </a:p>
          <a:p>
            <a:pPr eaLnBrk="1" hangingPunct="1"/>
            <a:endParaRPr lang="en-US" smtClean="0"/>
          </a:p>
          <a:p>
            <a:pPr eaLnBrk="1" hangingPunct="1"/>
            <a:r>
              <a:rPr lang="en-US" smtClean="0"/>
              <a:t>Many Eyes (quantitative, VA)</a:t>
            </a:r>
          </a:p>
          <a:p>
            <a:pPr eaLnBrk="1" hangingPunct="1"/>
            <a:r>
              <a:rPr lang="en-US" smtClean="0"/>
              <a:t>    * Excel (quantitative, SSR)</a:t>
            </a:r>
          </a:p>
          <a:p>
            <a:pPr eaLnBrk="1" hangingPunct="1"/>
            <a:r>
              <a:rPr lang="en-US" smtClean="0"/>
              <a:t>    * LIWC (qualitative, April)  </a:t>
            </a:r>
          </a:p>
          <a:p>
            <a:pPr eaLnBrk="1" hangingPunct="1"/>
            <a:r>
              <a:rPr lang="en-US" smtClean="0"/>
              <a:t>    * Tag Crowd (qualitative, VA)</a:t>
            </a:r>
          </a:p>
          <a:p>
            <a:pPr eaLnBrk="1" hangingPunct="1"/>
            <a:r>
              <a:rPr lang="en-US" smtClean="0"/>
              <a:t>    * Word (qualitative, April)</a:t>
            </a:r>
          </a:p>
          <a:p>
            <a:pPr eaLnBrk="1" hangingPunct="1"/>
            <a:r>
              <a:rPr lang="en-US" smtClean="0"/>
              <a:t>    * text.stat (qualitiative? SRR)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what can be done in Excel. </a:t>
            </a:r>
          </a:p>
          <a:p>
            <a:r>
              <a:rPr lang="en-US" baseline="0" dirty="0" smtClean="0"/>
              <a:t>MS Excel is a great statistical tool – good for quantitative analysis.  </a:t>
            </a:r>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19</a:t>
            </a:fld>
            <a:endParaRPr lang="en-US"/>
          </a:p>
        </p:txBody>
      </p:sp>
    </p:spTree>
    <p:extLst>
      <p:ext uri="{BB962C8B-B14F-4D97-AF65-F5344CB8AC3E}">
        <p14:creationId xmlns:p14="http://schemas.microsoft.com/office/powerpoint/2010/main" val="5765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use EXCEL for descriptive and inferential statistics.  DEFINE both with examples of types of tests.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20</a:t>
            </a:fld>
            <a:endParaRPr lang="en-US"/>
          </a:p>
        </p:txBody>
      </p:sp>
    </p:spTree>
    <p:extLst>
      <p:ext uri="{BB962C8B-B14F-4D97-AF65-F5344CB8AC3E}">
        <p14:creationId xmlns:p14="http://schemas.microsoft.com/office/powerpoint/2010/main" val="426634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are 4 levels of quantitative data: nominal, </a:t>
            </a:r>
            <a:r>
              <a:rPr lang="en-US" baseline="0" dirty="0" err="1" smtClean="0"/>
              <a:t>ordinal,interval</a:t>
            </a:r>
            <a:r>
              <a:rPr lang="en-US" baseline="0" dirty="0" smtClean="0"/>
              <a:t>, and ratio.  A lot of the data we get in library instruction is nominal or ordinal, and </a:t>
            </a:r>
            <a:r>
              <a:rPr lang="en-US" baseline="0" dirty="0" err="1" smtClean="0"/>
              <a:t>ocassionaly</a:t>
            </a:r>
            <a:r>
              <a:rPr lang="en-US" baseline="0" dirty="0" smtClean="0"/>
              <a:t> interval.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Nominal – male or female – exclusive </a:t>
            </a:r>
            <a:r>
              <a:rPr lang="en-US" baseline="0" dirty="0" err="1" smtClean="0"/>
              <a:t>catergories</a:t>
            </a:r>
            <a:r>
              <a:rPr lang="en-US" baseline="0" dirty="0" smtClean="0"/>
              <a:t> that don’t have a “value”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Ordinal – </a:t>
            </a:r>
            <a:r>
              <a:rPr lang="en-US" baseline="0" dirty="0" err="1" smtClean="0"/>
              <a:t>likert</a:t>
            </a:r>
            <a:r>
              <a:rPr lang="en-US" baseline="0" dirty="0" smtClean="0"/>
              <a:t> scales, strongly agree, agree, disagree, strongly </a:t>
            </a:r>
            <a:r>
              <a:rPr lang="en-US" baseline="0" dirty="0" err="1" smtClean="0"/>
              <a:t>disagreee</a:t>
            </a:r>
            <a:r>
              <a:rPr lang="en-US" baseline="0" dirty="0" smtClean="0"/>
              <a:t> – exists in </a:t>
            </a:r>
            <a:r>
              <a:rPr lang="en-US" baseline="0" dirty="0" err="1" smtClean="0"/>
              <a:t>catergories</a:t>
            </a:r>
            <a:r>
              <a:rPr lang="en-US" baseline="0" dirty="0" smtClean="0"/>
              <a:t> that are ranked or related to each other by more/less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Interval – grades – data that is related or ranked like ordinal data, but the assumption is made that there is equal distance between the scales, but there isn’t </a:t>
            </a:r>
            <a:r>
              <a:rPr lang="en-US" baseline="0" dirty="0" err="1" smtClean="0"/>
              <a:t>ameaningful</a:t>
            </a:r>
            <a:r>
              <a:rPr lang="en-US" baseline="0" dirty="0" smtClean="0"/>
              <a:t>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Ratio data – 0 is meaningful.  Like no money in your pocket.  HELP APRIL.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types of tests you run on your data are determined by the type of data that you have, and how your data is distributed,  and then what you want to find out.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Much of the time, we only need descriptive statistics to answer the questions we have in libraries.  But, no matter what, you have to start with descriptive statistics: namely measures of central tendency (mean or average, median, mode)  and find out if the data is skewed or balanced, in order to determine if you can run further tests.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21</a:t>
            </a:fld>
            <a:endParaRPr lang="en-US"/>
          </a:p>
        </p:txBody>
      </p:sp>
    </p:spTree>
    <p:extLst>
      <p:ext uri="{BB962C8B-B14F-4D97-AF65-F5344CB8AC3E}">
        <p14:creationId xmlns:p14="http://schemas.microsoft.com/office/powerpoint/2010/main" val="491168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can run specific formulas in EXCEL which you can find under functions or more functions, statistical. One you’re probably already familiar with is Average, but you can also run STDEV or standard deviations from this menu. You can also create Pivot Tables, which are also known as cross tabs, and look similar to what April ran in many eyes.  You would use that to find out if there is a correlation between data points, so, as in our example if more students who attended a library workshop met or exceeded a professor’s bibliographic requirements.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If you are using a PC, you can download the analysis </a:t>
            </a:r>
            <a:r>
              <a:rPr lang="en-US" baseline="0" dirty="0" err="1" smtClean="0"/>
              <a:t>toolpak</a:t>
            </a:r>
            <a:r>
              <a:rPr lang="en-US" baseline="0" dirty="0" smtClean="0"/>
              <a:t>  add in for EXCEL. This will enable you to select a set of data and ask EXCEL to run standard statistical tests on 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you will need a good guide so you can understand what kind of data you have, and what tests to run and how to run them.  We’ve recommended some in the bibliography.</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22</a:t>
            </a:fld>
            <a:endParaRPr lang="en-US"/>
          </a:p>
        </p:txBody>
      </p:sp>
    </p:spTree>
    <p:extLst>
      <p:ext uri="{BB962C8B-B14F-4D97-AF65-F5344CB8AC3E}">
        <p14:creationId xmlns:p14="http://schemas.microsoft.com/office/powerpoint/2010/main" val="347353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 is the average – you can only use this if</a:t>
            </a:r>
            <a:r>
              <a:rPr lang="en-US" baseline="0" dirty="0" smtClean="0"/>
              <a:t> you have at least interval level data, median is the middle value when you place all of the values in order (ordinal) and the mode is the most frequently found value (nominal).</a:t>
            </a:r>
          </a:p>
          <a:p>
            <a:endParaRPr lang="en-US" baseline="0" dirty="0" smtClean="0"/>
          </a:p>
          <a:p>
            <a:r>
              <a:rPr lang="en-US" baseline="0" dirty="0" err="1" smtClean="0"/>
              <a:t>Skewness</a:t>
            </a:r>
            <a:r>
              <a:rPr lang="en-US" baseline="0" dirty="0" smtClean="0"/>
              <a:t> is how far off the range of values is from a perfect, balanced curve.</a:t>
            </a:r>
          </a:p>
          <a:p>
            <a:endParaRPr lang="en-US" baseline="0" dirty="0" smtClean="0"/>
          </a:p>
          <a:p>
            <a:r>
              <a:rPr lang="en-US" baseline="0" dirty="0" smtClean="0"/>
              <a:t>Standard deviation – standard amount of distance between interval scores, kurtosis, how peaked or flat the curve will be.</a:t>
            </a:r>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25</a:t>
            </a:fld>
            <a:endParaRPr lang="en-US"/>
          </a:p>
        </p:txBody>
      </p:sp>
    </p:spTree>
    <p:extLst>
      <p:ext uri="{BB962C8B-B14F-4D97-AF65-F5344CB8AC3E}">
        <p14:creationId xmlns:p14="http://schemas.microsoft.com/office/powerpoint/2010/main" val="158201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Rubrics are used to analyze</a:t>
            </a:r>
            <a:r>
              <a:rPr lang="en-US" baseline="0" dirty="0" smtClean="0"/>
              <a:t> qualitative data.  They list criteria and levels of achievement, then specify what the evaluator should see in order to rank or score what is being analyzed.  They can be honed as the researcher analyzes data.</a:t>
            </a:r>
          </a:p>
          <a:p>
            <a:r>
              <a:rPr lang="en-US" baseline="0" dirty="0" smtClean="0"/>
              <a:t> </a:t>
            </a:r>
            <a:endParaRPr lang="en-US" dirty="0" smtClean="0"/>
          </a:p>
          <a:p>
            <a:r>
              <a:rPr lang="en-US" dirty="0" smtClean="0"/>
              <a:t>They are tested through use and should</a:t>
            </a:r>
            <a:r>
              <a:rPr lang="en-US" baseline="0" dirty="0" smtClean="0"/>
              <a:t> probably be tested with a second evaluator (</a:t>
            </a:r>
            <a:r>
              <a:rPr lang="en-US" baseline="0" dirty="0" err="1" smtClean="0"/>
              <a:t>interrater</a:t>
            </a:r>
            <a:r>
              <a:rPr lang="en-US" baseline="0" dirty="0" smtClean="0"/>
              <a:t>) and over time with the same evaluator (</a:t>
            </a:r>
            <a:r>
              <a:rPr lang="en-US" baseline="0" dirty="0" err="1" smtClean="0"/>
              <a:t>intrarater</a:t>
            </a:r>
            <a:r>
              <a:rPr lang="en-US" baseline="0" dirty="0" smtClean="0"/>
              <a:t>) </a:t>
            </a:r>
            <a:r>
              <a:rPr lang="en-US" dirty="0" smtClean="0"/>
              <a:t>: inter and intra-rater</a:t>
            </a:r>
            <a:r>
              <a:rPr lang="en-US" baseline="0" dirty="0" smtClean="0"/>
              <a:t> reliability, </a:t>
            </a:r>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26</a:t>
            </a:fld>
            <a:endParaRPr lang="en-US"/>
          </a:p>
        </p:txBody>
      </p:sp>
    </p:spTree>
    <p:extLst>
      <p:ext uri="{BB962C8B-B14F-4D97-AF65-F5344CB8AC3E}">
        <p14:creationId xmlns:p14="http://schemas.microsoft.com/office/powerpoint/2010/main" val="346468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resources for finding rubrics already created AAU, RAILS</a:t>
            </a:r>
            <a:r>
              <a:rPr lang="en-US" baseline="0" dirty="0" smtClean="0"/>
              <a:t> etc.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27</a:t>
            </a:fld>
            <a:endParaRPr lang="en-US"/>
          </a:p>
        </p:txBody>
      </p:sp>
    </p:spTree>
    <p:extLst>
      <p:ext uri="{BB962C8B-B14F-4D97-AF65-F5344CB8AC3E}">
        <p14:creationId xmlns:p14="http://schemas.microsoft.com/office/powerpoint/2010/main" val="129453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mn-cs"/>
              </a:rPr>
              <a:t>Intro:</a:t>
            </a:r>
          </a:p>
          <a:p>
            <a:r>
              <a:rPr lang="en-US" sz="1200" kern="1200" dirty="0" smtClean="0">
                <a:solidFill>
                  <a:schemeClr val="tx1"/>
                </a:solidFill>
                <a:effectLst/>
                <a:latin typeface="+mn-lt"/>
                <a:ea typeface="ＭＳ Ｐゴシック" charset="-128"/>
                <a:cs typeface="+mn-cs"/>
              </a:rPr>
              <a:t>During today’s workshop, it’s our hope that you will leave with a greater understanding of the AR methodology, learn habits of mind that can help you conduct your own research, gain experience with some new methods of data analysis, and develop a plan for a project you can begin when you return to your institutions.  That’s  a lot to accomplish in just three hours, so we will keep you moving.  Just a few notes: you’ll be working in groups and you may end up working on scenarios or problems that fall out of your area of interest.  It’s our belief that what you’ll learn here will be transferrable to any </a:t>
            </a:r>
            <a:r>
              <a:rPr lang="en-US" sz="1200" kern="1200" dirty="0" err="1" smtClean="0">
                <a:solidFill>
                  <a:schemeClr val="tx1"/>
                </a:solidFill>
                <a:effectLst/>
                <a:latin typeface="+mn-lt"/>
                <a:ea typeface="ＭＳ Ｐゴシック" charset="-128"/>
                <a:cs typeface="+mn-cs"/>
              </a:rPr>
              <a:t>mileu</a:t>
            </a:r>
            <a:r>
              <a:rPr lang="en-US" sz="1200" kern="1200" dirty="0" smtClean="0">
                <a:solidFill>
                  <a:schemeClr val="tx1"/>
                </a:solidFill>
                <a:effectLst/>
                <a:latin typeface="+mn-lt"/>
                <a:ea typeface="ＭＳ Ｐゴシック" charset="-128"/>
                <a:cs typeface="+mn-cs"/>
              </a:rPr>
              <a:t>. I also want to remind you that learning is uncomfortable, you may sometimes feel a little frustrated, but we’re here to make sure we can channel that energy productively.   Also, you won’t need to use your laptops until after our break, which will be at around 2:30, so please leave them turned off if you need to conserve power.  You’ll also see power strips around the room if you need to plug your laptop in for a charge.  We’ve put all of our conference materials up on a blog which we will access after the break, but we’ve provided a handout with a rough outline of the presentation so you can take notes.  However, the </a:t>
            </a:r>
            <a:r>
              <a:rPr lang="en-US" sz="1200" kern="1200" dirty="0" err="1" smtClean="0">
                <a:solidFill>
                  <a:schemeClr val="tx1"/>
                </a:solidFill>
                <a:effectLst/>
                <a:latin typeface="+mn-lt"/>
                <a:ea typeface="ＭＳ Ｐゴシック" charset="-128"/>
                <a:cs typeface="+mn-cs"/>
              </a:rPr>
              <a:t>powerpoints</a:t>
            </a:r>
            <a:r>
              <a:rPr lang="en-US" sz="1200" kern="1200" dirty="0" smtClean="0">
                <a:solidFill>
                  <a:schemeClr val="tx1"/>
                </a:solidFill>
                <a:effectLst/>
                <a:latin typeface="+mn-lt"/>
                <a:ea typeface="ＭＳ Ｐゴシック" charset="-128"/>
                <a:cs typeface="+mn-cs"/>
              </a:rPr>
              <a:t>, all of our scenarios, lists of tools, etc. are all up on the blog, so don’t worry about writing it all down.  So, let’s begin. </a:t>
            </a:r>
          </a:p>
          <a:p>
            <a:pPr eaLnBrk="1" hangingPunct="1"/>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After analyzing the effects of your actions, look in the professional literature again to broaden your perspective as you answer the questions</a:t>
            </a:r>
          </a:p>
          <a:p>
            <a:pPr marL="1371600" marR="0" lvl="3"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37160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If the consequences</a:t>
            </a:r>
            <a:r>
              <a:rPr lang="en-US" baseline="0" dirty="0" smtClean="0"/>
              <a:t> of your actions didn’t match up to your values and principles, why not?</a:t>
            </a:r>
            <a:endParaRPr lang="en-US" dirty="0" smtClean="0"/>
          </a:p>
          <a:p>
            <a:pPr lvl="3"/>
            <a:endParaRPr lang="en-US" dirty="0" smtClean="0"/>
          </a:p>
          <a:p>
            <a:pPr lvl="3"/>
            <a:r>
              <a:rPr lang="en-US" dirty="0" smtClean="0"/>
              <a:t>Example:</a:t>
            </a:r>
          </a:p>
          <a:p>
            <a:pPr lvl="3"/>
            <a:r>
              <a:rPr lang="en-US" dirty="0" smtClean="0"/>
              <a:t>Faculty did not change their assignments based on your professional development session, but two professors did meet with you later about their assignments and you helped them to make their instructions clearer.</a:t>
            </a:r>
          </a:p>
          <a:p>
            <a:pPr lvl="3"/>
            <a:r>
              <a:rPr lang="en-US" dirty="0" smtClean="0"/>
              <a:t>Students’ surveys showed that understood the purpose of the sections of the articles they’re reading.  Some students papers showed that students were incorporating sources and making connections but it wasn’t clear if this was a result of the instruction.</a:t>
            </a:r>
          </a:p>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39</a:t>
            </a:fld>
            <a:endParaRPr lang="en-US"/>
          </a:p>
        </p:txBody>
      </p:sp>
    </p:spTree>
    <p:extLst>
      <p:ext uri="{BB962C8B-B14F-4D97-AF65-F5344CB8AC3E}">
        <p14:creationId xmlns:p14="http://schemas.microsoft.com/office/powerpoint/2010/main" val="4219183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how the new questions may move your attention outside of your immediate sphere of influence.  This is what makes Action Research a form of critical reflection, because it has the effect of revealing to practitioners their position in a larger system.  Understanding the broader system can inspire some practitioners to advocacy or activism.</a:t>
            </a:r>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40</a:t>
            </a:fld>
            <a:endParaRPr lang="en-US"/>
          </a:p>
        </p:txBody>
      </p:sp>
    </p:spTree>
    <p:extLst>
      <p:ext uri="{BB962C8B-B14F-4D97-AF65-F5344CB8AC3E}">
        <p14:creationId xmlns:p14="http://schemas.microsoft.com/office/powerpoint/2010/main" val="64592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Now we’re nearing</a:t>
            </a:r>
            <a:r>
              <a:rPr lang="en-US" baseline="0" dirty="0" smtClean="0"/>
              <a:t> the end of the cycle.  You’ve investigated your problem, you’ve learned something new about and your work as a researcher.  This is where you internalize what you’ve learned so if impacts your praxis – where the “lesson” is enacted but also internalized.  EXAMPLE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Action research is powerful because practitioners are the ones learning new things about their practice for their work. The only way that what you learn can change how we conduct our work is librarians is if you’re able to share your findings either formally or informally. This could simply mean talking to your critical friends or collaborators, speaking up at faculty or staff meetings, creating a blog post, the drinks and professional development among</a:t>
            </a:r>
            <a:r>
              <a:rPr lang="en-US" baseline="0" dirty="0" smtClean="0"/>
              <a:t> y</a:t>
            </a:r>
            <a:r>
              <a:rPr lang="en-US" dirty="0" smtClean="0"/>
              <a:t>our colleagues. OR you can choose more formal avenues such as presenting a poster session at a conference or drafting a practitioner or scholarly article.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mn-cs"/>
              </a:rPr>
              <a:t>What is action research?</a:t>
            </a:r>
          </a:p>
          <a:p>
            <a:r>
              <a:rPr lang="en-US" sz="1200" kern="1200" dirty="0" smtClean="0">
                <a:solidFill>
                  <a:schemeClr val="tx1"/>
                </a:solidFill>
                <a:effectLst/>
                <a:latin typeface="+mn-lt"/>
                <a:ea typeface="ＭＳ Ｐゴシック" charset="-128"/>
                <a:cs typeface="+mn-cs"/>
              </a:rPr>
              <a:t>Ask for input.</a:t>
            </a:r>
          </a:p>
          <a:p>
            <a:r>
              <a:rPr lang="en-US" sz="1200" kern="1200" dirty="0" smtClean="0">
                <a:solidFill>
                  <a:schemeClr val="tx1"/>
                </a:solidFill>
                <a:effectLst/>
                <a:latin typeface="+mn-lt"/>
                <a:ea typeface="ＭＳ Ｐゴシック" charset="-128"/>
                <a:cs typeface="+mn-cs"/>
              </a:rPr>
              <a:t>Action research is research done by the practitioner, in our case the librarian. The researcher is started in response to a problem the librarian has identified in her own work. The goal of the research is for the librarian to learn some more about what's going on so improvements can be made. Something will change as the result of this work.  It doesn’t happen to just describe what’s going on, you might end up doing that but the reason you’re trying to describe something is because it doesn’t seem right or you need to understand it more so improvements can be made.</a:t>
            </a:r>
          </a:p>
          <a:p>
            <a:r>
              <a:rPr lang="en-US" sz="1200" kern="1200" dirty="0" smtClean="0">
                <a:solidFill>
                  <a:schemeClr val="tx1"/>
                </a:solidFill>
                <a:effectLst/>
                <a:latin typeface="+mn-lt"/>
                <a:ea typeface="ＭＳ Ｐゴシック" charset="-128"/>
                <a:cs typeface="+mn-cs"/>
              </a:rPr>
              <a:t>Action research isn't a solitary venture. It's collaborative. The librarian talks to other people about what she's doing, what's bothering her, what she's trying to find out. She may develop her research interests in conversation with others and they may conduct the research together -- or they may serve as a group of critical friends. The librarian keeps going back to these people to bounce ideas off them: data she'll collect, ways to analyze it, what she's discovering.</a:t>
            </a:r>
          </a:p>
          <a:p>
            <a:r>
              <a:rPr lang="en-US" sz="1200" kern="1200" dirty="0" smtClean="0">
                <a:solidFill>
                  <a:schemeClr val="tx1"/>
                </a:solidFill>
                <a:effectLst/>
                <a:latin typeface="+mn-lt"/>
                <a:ea typeface="ＭＳ Ｐゴシック" charset="-128"/>
                <a:cs typeface="+mn-cs"/>
              </a:rPr>
              <a:t>Throughout the process and through these conversations, the librarian reflects on what she's doing and learning. She thinks about how what she's discovering supports or contradicts common knowledge. She shares these realizations with others.</a:t>
            </a:r>
          </a:p>
          <a:p>
            <a:r>
              <a:rPr lang="en-US" sz="1200" kern="1200" dirty="0" smtClean="0">
                <a:solidFill>
                  <a:schemeClr val="tx1"/>
                </a:solidFill>
                <a:effectLst/>
                <a:latin typeface="+mn-lt"/>
                <a:ea typeface="ＭＳ Ｐゴシック" charset="-128"/>
                <a:cs typeface="+mn-cs"/>
              </a:rPr>
              <a:t>In the end, some kind of change happens: things are done differently or understood differently and that change will probably go beyond that individual librarian whether or not this new knowledge is disseminated formally.</a:t>
            </a:r>
          </a:p>
          <a:p>
            <a:r>
              <a:rPr lang="en-US" sz="1200" kern="1200" dirty="0" smtClean="0">
                <a:solidFill>
                  <a:schemeClr val="tx1"/>
                </a:solidFill>
                <a:effectLst/>
                <a:latin typeface="+mn-lt"/>
                <a:ea typeface="ＭＳ Ｐゴシック" charset="-128"/>
                <a:cs typeface="+mn-cs"/>
              </a:rPr>
              <a:t>The reason I find this methodology to be so powerful for librarians is that it empowers the researcher by valuing the expertise of the practitioner, or the person actually doing the work.</a:t>
            </a:r>
          </a:p>
          <a:p>
            <a:r>
              <a:rPr lang="en-US" sz="1200" kern="1200" dirty="0" smtClean="0">
                <a:solidFill>
                  <a:schemeClr val="tx1"/>
                </a:solidFill>
                <a:effectLst/>
                <a:latin typeface="+mn-lt"/>
                <a:ea typeface="ＭＳ Ｐゴシック" charset="-128"/>
                <a:cs typeface="+mn-cs"/>
              </a:rPr>
              <a:t>History of action research</a:t>
            </a:r>
          </a:p>
          <a:p>
            <a:r>
              <a:rPr lang="en-US" sz="1200" kern="1200" dirty="0" smtClean="0">
                <a:solidFill>
                  <a:schemeClr val="tx1"/>
                </a:solidFill>
                <a:effectLst/>
                <a:latin typeface="+mn-lt"/>
                <a:ea typeface="ＭＳ Ｐゴシック" charset="-128"/>
                <a:cs typeface="+mn-cs"/>
              </a:rPr>
              <a:t>Action research was first described or named Kurt </a:t>
            </a:r>
            <a:r>
              <a:rPr lang="en-US" sz="1200" kern="1200" dirty="0" err="1" smtClean="0">
                <a:solidFill>
                  <a:schemeClr val="tx1"/>
                </a:solidFill>
                <a:effectLst/>
                <a:latin typeface="+mn-lt"/>
                <a:ea typeface="ＭＳ Ｐゴシック" charset="-128"/>
                <a:cs typeface="+mn-cs"/>
              </a:rPr>
              <a:t>Lewin</a:t>
            </a:r>
            <a:r>
              <a:rPr lang="en-US" sz="1200" kern="1200" dirty="0" smtClean="0">
                <a:solidFill>
                  <a:schemeClr val="tx1"/>
                </a:solidFill>
                <a:effectLst/>
                <a:latin typeface="+mn-lt"/>
                <a:ea typeface="ＭＳ Ｐゴシック" charset="-128"/>
                <a:cs typeface="+mn-cs"/>
              </a:rPr>
              <a:t>, a psychologist, in the 1940s. (Although the process employed was used prior to this time." It was a methodology adopted by a number of fields, including education, because it was believed as </a:t>
            </a:r>
            <a:r>
              <a:rPr lang="en-US" sz="1200" kern="1200" dirty="0" err="1" smtClean="0">
                <a:solidFill>
                  <a:schemeClr val="tx1"/>
                </a:solidFill>
                <a:effectLst/>
                <a:latin typeface="+mn-lt"/>
                <a:ea typeface="ＭＳ Ｐゴシック" charset="-128"/>
                <a:cs typeface="+mn-cs"/>
              </a:rPr>
              <a:t>Lewin</a:t>
            </a:r>
            <a:r>
              <a:rPr lang="en-US" sz="1200" kern="1200" dirty="0" smtClean="0">
                <a:solidFill>
                  <a:schemeClr val="tx1"/>
                </a:solidFill>
                <a:effectLst/>
                <a:latin typeface="+mn-lt"/>
                <a:ea typeface="ＭＳ Ｐゴシック" charset="-128"/>
                <a:cs typeface="+mn-cs"/>
              </a:rPr>
              <a:t> stated, "in order to change certain social practices, social scientists have to include practitioners from the real world in all phases of inquiry." It's practice supported John Dewey's ideas about reflective teaching. </a:t>
            </a:r>
          </a:p>
          <a:p>
            <a:r>
              <a:rPr lang="en-US" sz="1200" kern="1200" dirty="0" smtClean="0">
                <a:solidFill>
                  <a:schemeClr val="tx1"/>
                </a:solidFill>
                <a:effectLst/>
                <a:latin typeface="+mn-lt"/>
                <a:ea typeface="ＭＳ Ｐゴシック" charset="-128"/>
                <a:cs typeface="+mn-cs"/>
              </a:rPr>
              <a:t>But by the end of the 1950s there was an increase in professional researchers in education so this methodology fell out of popularity until the 70s were when it was referred to as a the teacher researcher movement.  </a:t>
            </a:r>
          </a:p>
          <a:p>
            <a:r>
              <a:rPr lang="en-US" sz="1200" kern="1200" dirty="0" smtClean="0">
                <a:solidFill>
                  <a:schemeClr val="tx1"/>
                </a:solidFill>
                <a:effectLst/>
                <a:latin typeface="+mn-lt"/>
                <a:ea typeface="ＭＳ Ｐゴシック" charset="-128"/>
                <a:cs typeface="+mn-cs"/>
              </a:rPr>
              <a:t>Let me try to explain how this research method was so revolutionary for teachers because it will help you understand why I think it can benefit librarianship.  If you think about it, the majority of the time teachers are either the subject of a research study or technicians who are asked to implement a program or curriculum correctly so that the impact on student learning can be measured by outside experts.  In action research the teacher is the researcher instead of the subject.</a:t>
            </a:r>
          </a:p>
          <a:p>
            <a:r>
              <a:rPr lang="en-US" sz="1200" kern="1200" dirty="0" smtClean="0">
                <a:solidFill>
                  <a:schemeClr val="tx1"/>
                </a:solidFill>
                <a:effectLst/>
                <a:latin typeface="+mn-lt"/>
                <a:ea typeface="ＭＳ Ｐゴシック" charset="-128"/>
                <a:cs typeface="+mn-cs"/>
              </a:rPr>
              <a:t>Many parallels can be drawn between the nature of teachers work and librarian's work.</a:t>
            </a:r>
          </a:p>
          <a:p>
            <a:r>
              <a:rPr lang="en-US" sz="1200" kern="1200" dirty="0" smtClean="0">
                <a:solidFill>
                  <a:schemeClr val="tx1"/>
                </a:solidFill>
                <a:effectLst/>
                <a:latin typeface="+mn-lt"/>
                <a:ea typeface="ＭＳ Ｐゴシック" charset="-128"/>
                <a:cs typeface="+mn-cs"/>
              </a:rPr>
              <a:t>Teachers, like librarians, are usually autonomous agents. However, they work within bureaucratic systems and are subject to various dictates that are beyond their control. They are expected to act as experts and professionals, to be masters of all of their job duties. Admitting you have a problem is to admit that you are unable to perform your job.  Action research presents a way in way which teachers or librarians can address their difficulties as competent professionals while leveraging their expert knowledge in order to serve their clients better and to improve their profession. This can be done within existing constraints, as you'll soon see, but because it's collaborative, it also offers a way for practitioners to completely alter the system from the bottom up.</a:t>
            </a:r>
          </a:p>
          <a:p>
            <a:r>
              <a:rPr lang="en-US" sz="1200" kern="1200" dirty="0" smtClean="0">
                <a:solidFill>
                  <a:schemeClr val="tx1"/>
                </a:solidFill>
                <a:effectLst/>
                <a:latin typeface="+mn-lt"/>
                <a:ea typeface="ＭＳ Ｐゴシック" charset="-128"/>
                <a:cs typeface="+mn-cs"/>
              </a:rPr>
              <a:t>Action research cycle</a:t>
            </a:r>
          </a:p>
          <a:p>
            <a:r>
              <a:rPr lang="en-US" sz="1200" kern="1200" dirty="0" smtClean="0">
                <a:solidFill>
                  <a:schemeClr val="tx1"/>
                </a:solidFill>
                <a:effectLst/>
                <a:latin typeface="+mn-lt"/>
                <a:ea typeface="ＭＳ Ｐゴシック" charset="-128"/>
                <a:cs typeface="+mn-cs"/>
              </a:rPr>
              <a:t>let's take a moment to look at the action research cycle. For one, it's a cycle which means it never ends. Today we're going to try to go through a complete cycle in what I call Julia Child fashion, meaning some of the time you'll start with raw ingredients but some of the time you'll work with an already baked cake that you can just frost. You’ll learn more about each stage of the process when we present examples or when you  get to practice SOMETHING through some guided exercises.</a:t>
            </a:r>
            <a:endParaRPr lang="en-US" sz="1200" kern="1200" dirty="0">
              <a:solidFill>
                <a:schemeClr val="tx1"/>
              </a:solidFill>
              <a:effectLst/>
              <a:latin typeface="+mn-lt"/>
              <a:ea typeface="ＭＳ Ｐゴシック"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Three types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CBC3A6-EF45-40EA-8AC5-06C5EF613BA8}"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mn-lt"/>
                <a:ea typeface="ＭＳ Ｐゴシック" charset="-128"/>
                <a:cs typeface="+mn-cs"/>
              </a:rPr>
              <a:t>Action research is research done by the practitioner in order to improve his/her working conditions or efficacy.  The purpose of the research is to solve a problem the worker/practitioner is having or to investigate a phenomena he/she has noticed in the course of his/her working life.  The initial research question may be developed by the researcher alone or may come out of conversations or gripes with his/her colleagues.  The researcher talks about the problem with colleagues or “critical” friends in order to hone his/her question and to develop a methodology to investigate it.  The researcher shares news about his/her progress in collecting and analyzing data with the same group of interested people in order to get input from people outside of the data collection/analysis process who are familiar with the problem being investigated by the researcher.  The researcher shares what he/she has learned with the same group of people and perhaps a wider audience formally or informally. The goals of action research are the empower the practitioner as he/she should be regarded as an expert in his/her work and the process of conducting research can also improve the researcher affect in terms of valuing his/her own expertise.  It is also a way create or improve “best practices” and to challenge commonly held “truths” that have been unsubstantiated.  </a:t>
            </a:r>
            <a:r>
              <a:rPr lang="en-US" dirty="0" smtClean="0"/>
              <a:t/>
            </a:r>
            <a:br>
              <a:rPr lang="en-US" dirty="0" smtClean="0"/>
            </a:b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decide that</a:t>
            </a:r>
            <a:r>
              <a:rPr lang="en-US" baseline="0" dirty="0" smtClean="0"/>
              <a:t> a less critical approach to practitioner research will be most appropriate for you, many of the techniques and tools we’re going to talk about will still be useful.</a:t>
            </a:r>
          </a:p>
          <a:p>
            <a:endParaRPr lang="en-US" baseline="0" dirty="0" smtClean="0"/>
          </a:p>
          <a:p>
            <a:r>
              <a:rPr lang="en-US" dirty="0" smtClean="0"/>
              <a:t>You have many goals for this inquiry.  </a:t>
            </a:r>
          </a:p>
          <a:p>
            <a:r>
              <a:rPr lang="en-US" dirty="0" smtClean="0"/>
              <a:t>This is what makes action research more than just a needs assessment for a program improvement plan.</a:t>
            </a:r>
          </a:p>
          <a:p>
            <a:endParaRPr lang="en-US" dirty="0"/>
          </a:p>
        </p:txBody>
      </p:sp>
      <p:sp>
        <p:nvSpPr>
          <p:cNvPr id="4" name="Slide Number Placeholder 3"/>
          <p:cNvSpPr>
            <a:spLocks noGrp="1"/>
          </p:cNvSpPr>
          <p:nvPr>
            <p:ph type="sldNum" sz="quarter" idx="10"/>
          </p:nvPr>
        </p:nvSpPr>
        <p:spPr/>
        <p:txBody>
          <a:bodyPr/>
          <a:lstStyle/>
          <a:p>
            <a:fld id="{91F1E157-32DF-4435-B569-9FFADA9F2A6A}" type="slidenum">
              <a:rPr lang="en-US" smtClean="0"/>
              <a:t>6</a:t>
            </a:fld>
            <a:endParaRPr lang="en-US"/>
          </a:p>
        </p:txBody>
      </p:sp>
    </p:spTree>
    <p:extLst>
      <p:ext uri="{BB962C8B-B14F-4D97-AF65-F5344CB8AC3E}">
        <p14:creationId xmlns:p14="http://schemas.microsoft.com/office/powerpoint/2010/main" val="123146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dirty="0" smtClean="0"/>
              <a:t>You suspect that students who learn about research sources from you in a library orientation will have a wider range of source-types in their papers.  You care about this because you assume that a wide range of appropriate sources will lead to deeper learning and better analysis</a:t>
            </a:r>
          </a:p>
          <a:p>
            <a:pPr lvl="2"/>
            <a:r>
              <a:rPr lang="en-US" b="1" dirty="0" smtClean="0"/>
              <a:t>Preliminary Question:</a:t>
            </a:r>
            <a:r>
              <a:rPr lang="en-US" dirty="0" smtClean="0"/>
              <a:t> What’s the difference in the types of sources students are using when they come to one of my library orientations and when they don’t?</a:t>
            </a:r>
          </a:p>
          <a:p>
            <a:pPr eaLnBrk="1" hangingPunct="1"/>
            <a:endParaRPr lang="en-US" dirty="0" smtClean="0"/>
          </a:p>
          <a:p>
            <a:pPr eaLnBrk="1" hangingPunct="1"/>
            <a:r>
              <a:rPr lang="en-US" dirty="0" smtClean="0"/>
              <a:t>Share Questions/Problems generated from Group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For</a:t>
            </a:r>
            <a:r>
              <a:rPr lang="en-US" baseline="0" dirty="0" smtClean="0"/>
              <a:t> the problem or question you just identified, start thinking about the data you already have or the data you could collect easily.  This will let you answer the question: what is the situation right now?</a:t>
            </a:r>
            <a:endParaRPr lang="en-US" dirty="0" smtClean="0"/>
          </a:p>
          <a:p>
            <a:pPr lvl="1"/>
            <a:endParaRPr lang="en-US" dirty="0" smtClean="0"/>
          </a:p>
          <a:p>
            <a:pPr lvl="1"/>
            <a:r>
              <a:rPr lang="en-US" dirty="0" smtClean="0"/>
              <a:t>Example:</a:t>
            </a:r>
          </a:p>
          <a:p>
            <a:pPr lvl="1"/>
            <a:r>
              <a:rPr lang="en-US" dirty="0" smtClean="0"/>
              <a:t>Find ways to observe students’ use of sources in their papers.  Bibliographies? Entire papers? Faculty surveys? Electronic portfolios? Theses or Dissertations? Student focus groups?</a:t>
            </a:r>
          </a:p>
          <a:p>
            <a:pPr lvl="2"/>
            <a:r>
              <a:rPr lang="en-US" dirty="0" smtClean="0"/>
              <a:t>Analyze this initial evidence to </a:t>
            </a:r>
            <a:r>
              <a:rPr lang="en-US" b="1" dirty="0" smtClean="0"/>
              <a:t>identify key issues</a:t>
            </a:r>
            <a:r>
              <a:rPr lang="en-US" dirty="0" smtClean="0"/>
              <a:t>.  Students source types don’t vary depending on the instruction they received.  But, overall, students aren’t incorporating sources well.</a:t>
            </a:r>
          </a:p>
          <a:p>
            <a:endParaRPr lang="en-US" dirty="0" smtClean="0"/>
          </a:p>
          <a:p>
            <a:endParaRPr lang="en-US" dirty="0" smtClean="0"/>
          </a:p>
          <a:p>
            <a:r>
              <a:rPr lang="en-US" dirty="0" smtClean="0"/>
              <a:t>These key issues might lead you to review the existing literature.  Notice that the key issues come</a:t>
            </a:r>
            <a:r>
              <a:rPr lang="en-US" baseline="0" dirty="0" smtClean="0"/>
              <a:t> from your initial analysis, not from your common sense, your expertise, your discussion with superiors, or accountability standards.</a:t>
            </a:r>
          </a:p>
          <a:p>
            <a:r>
              <a:rPr lang="en-US" baseline="0" dirty="0" smtClean="0"/>
              <a:t>We’ll talk about sharing results later, but these key issues should also get you started thinking about who would be your audience for any knowledge you create from your inquiry.  Who else is interested in the issues you’ve noticed?  What types of data will be meaningful not just to you but also to the other people who are interested in these issues?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F1E157-32DF-4435-B569-9FFADA9F2A6A}" type="slidenum">
              <a:rPr lang="en-US" smtClean="0"/>
              <a:t>8</a:t>
            </a:fld>
            <a:endParaRPr lang="en-US"/>
          </a:p>
        </p:txBody>
      </p:sp>
    </p:spTree>
    <p:extLst>
      <p:ext uri="{BB962C8B-B14F-4D97-AF65-F5344CB8AC3E}">
        <p14:creationId xmlns:p14="http://schemas.microsoft.com/office/powerpoint/2010/main" val="267532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0A7C86-A331-4926-B7AF-B81CD3F8A957}" type="slidenum">
              <a:rPr lang="en-US" smtClean="0"/>
              <a:pPr>
                <a:defRPr/>
              </a:pPr>
              <a:t>10</a:t>
            </a:fld>
            <a:endParaRPr lang="en-US"/>
          </a:p>
        </p:txBody>
      </p:sp>
    </p:spTree>
    <p:extLst>
      <p:ext uri="{BB962C8B-B14F-4D97-AF65-F5344CB8AC3E}">
        <p14:creationId xmlns:p14="http://schemas.microsoft.com/office/powerpoint/2010/main" val="183874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69448664-D856-468A-B33E-9BFE9EDD4DA0}" type="datetime1">
              <a:rPr lang="en-US"/>
              <a:pPr>
                <a:defRPr/>
              </a:pPr>
              <a:t>10/24/13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66F84C2F-1D47-4B74-B6B8-ACC067F455F6}" type="slidenum">
              <a:rPr lang="en-US"/>
              <a:pPr>
                <a:defRPr/>
              </a:pPr>
              <a:t>‹#›</a:t>
            </a:fld>
            <a:endParaRPr lang="en-US"/>
          </a:p>
        </p:txBody>
      </p:sp>
    </p:spTree>
    <p:extLst>
      <p:ext uri="{BB962C8B-B14F-4D97-AF65-F5344CB8AC3E}">
        <p14:creationId xmlns:p14="http://schemas.microsoft.com/office/powerpoint/2010/main" val="275845771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22A15C-9D14-4532-A3BE-524539824D50}" type="datetime1">
              <a:rPr lang="en-US"/>
              <a:pPr>
                <a:defRPr/>
              </a:pPr>
              <a:t>10/24/13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985E75-710E-421C-B76D-B83B30A4C074}" type="slidenum">
              <a:rPr lang="en-US"/>
              <a:pPr>
                <a:defRPr/>
              </a:pPr>
              <a:t>‹#›</a:t>
            </a:fld>
            <a:endParaRPr lang="en-US"/>
          </a:p>
        </p:txBody>
      </p:sp>
    </p:spTree>
    <p:extLst>
      <p:ext uri="{BB962C8B-B14F-4D97-AF65-F5344CB8AC3E}">
        <p14:creationId xmlns:p14="http://schemas.microsoft.com/office/powerpoint/2010/main" val="24263894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85F1B2E-E409-45DB-BA47-237E9F4C2BD3}"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B1D4C01B-8FD2-41BE-8DA7-97272E9E8766}" type="datetime1">
              <a:rPr lang="en-US"/>
              <a:pPr>
                <a:defRPr/>
              </a:pPr>
              <a:t>10/24/13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240381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0C99C0-DC0D-442E-98EF-4F93404C848A}" type="datetime1">
              <a:rPr lang="en-US"/>
              <a:pPr>
                <a:defRPr/>
              </a:pPr>
              <a:t>10/24/13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3979CE93-E761-4565-BBA0-CC40F8C290E4}" type="slidenum">
              <a:rPr lang="en-US"/>
              <a:pPr>
                <a:defRPr/>
              </a:pPr>
              <a:t>‹#›</a:t>
            </a:fld>
            <a:endParaRPr lang="en-US"/>
          </a:p>
        </p:txBody>
      </p:sp>
    </p:spTree>
    <p:extLst>
      <p:ext uri="{BB962C8B-B14F-4D97-AF65-F5344CB8AC3E}">
        <p14:creationId xmlns:p14="http://schemas.microsoft.com/office/powerpoint/2010/main" val="41827972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1071A91-80C2-49ED-822F-E75181806FDE}" type="datetime1">
              <a:rPr lang="en-US"/>
              <a:pPr>
                <a:defRPr/>
              </a:pPr>
              <a:t>10/24/13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E13FF76F-EEAA-470B-B456-E2574AE0D8CF}" type="slidenum">
              <a:rPr lang="en-US"/>
              <a:pPr>
                <a:defRPr/>
              </a:pPr>
              <a:t>‹#›</a:t>
            </a:fld>
            <a:endParaRPr lang="en-US"/>
          </a:p>
        </p:txBody>
      </p:sp>
    </p:spTree>
    <p:extLst>
      <p:ext uri="{BB962C8B-B14F-4D97-AF65-F5344CB8AC3E}">
        <p14:creationId xmlns:p14="http://schemas.microsoft.com/office/powerpoint/2010/main" val="6795697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F950043-D7BB-47E5-A752-7A8B9DECF0B8}" type="datetime1">
              <a:rPr lang="en-US"/>
              <a:pPr>
                <a:defRPr/>
              </a:pPr>
              <a:t>10/24/13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90AF132-6CF2-4482-A02B-F9D76A0B5E1B}" type="slidenum">
              <a:rPr lang="en-US"/>
              <a:pPr>
                <a:defRPr/>
              </a:pPr>
              <a:t>‹#›</a:t>
            </a:fld>
            <a:endParaRPr lang="en-US"/>
          </a:p>
        </p:txBody>
      </p:sp>
    </p:spTree>
    <p:extLst>
      <p:ext uri="{BB962C8B-B14F-4D97-AF65-F5344CB8AC3E}">
        <p14:creationId xmlns:p14="http://schemas.microsoft.com/office/powerpoint/2010/main" val="24078601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4190371-EEE3-4410-BF6A-F9CC23B6BDF4}" type="datetime1">
              <a:rPr lang="en-US"/>
              <a:pPr>
                <a:defRPr/>
              </a:pPr>
              <a:t>10/24/13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E3D66049-DBAF-4450-990A-A4D9E8431903}" type="slidenum">
              <a:rPr lang="en-US"/>
              <a:pPr>
                <a:defRPr/>
              </a:pPr>
              <a:t>‹#›</a:t>
            </a:fld>
            <a:endParaRPr lang="en-US"/>
          </a:p>
        </p:txBody>
      </p:sp>
    </p:spTree>
    <p:extLst>
      <p:ext uri="{BB962C8B-B14F-4D97-AF65-F5344CB8AC3E}">
        <p14:creationId xmlns:p14="http://schemas.microsoft.com/office/powerpoint/2010/main" val="22309548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B8AE6AC-75FC-4DB6-BB90-D6A012CAE8AA}" type="datetime1">
              <a:rPr lang="en-US"/>
              <a:pPr>
                <a:defRPr/>
              </a:pPr>
              <a:t>10/24/13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8E8C601-AB21-47B9-9556-4E588AEA739F}" type="slidenum">
              <a:rPr lang="en-US"/>
              <a:pPr>
                <a:defRPr/>
              </a:pPr>
              <a:t>‹#›</a:t>
            </a:fld>
            <a:endParaRPr lang="en-US"/>
          </a:p>
        </p:txBody>
      </p:sp>
    </p:spTree>
    <p:extLst>
      <p:ext uri="{BB962C8B-B14F-4D97-AF65-F5344CB8AC3E}">
        <p14:creationId xmlns:p14="http://schemas.microsoft.com/office/powerpoint/2010/main" val="131478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A7EF01C9-F50E-4C5E-9EAD-5159C9444268}" type="datetime1">
              <a:rPr lang="en-US"/>
              <a:pPr>
                <a:defRPr/>
              </a:pPr>
              <a:t>10/24/13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BA99BD4-8196-4B54-A1A6-4CB08C299662}" type="slidenum">
              <a:rPr lang="en-US"/>
              <a:pPr>
                <a:defRPr/>
              </a:pPr>
              <a:t>‹#›</a:t>
            </a:fld>
            <a:endParaRPr lang="en-US"/>
          </a:p>
        </p:txBody>
      </p:sp>
    </p:spTree>
    <p:extLst>
      <p:ext uri="{BB962C8B-B14F-4D97-AF65-F5344CB8AC3E}">
        <p14:creationId xmlns:p14="http://schemas.microsoft.com/office/powerpoint/2010/main" val="357476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D1266020-7AB7-4201-83FF-9BA6940BB206}"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6C72F2DD-509D-45D4-8C4C-A2BE212D30D1}" type="datetime1">
              <a:rPr lang="en-US"/>
              <a:pPr>
                <a:defRPr/>
              </a:pPr>
              <a:t>10/24/13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7153811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3703B63-9BCD-4A6E-84CA-E020D74F9C48}"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DDD1A25-9B2B-416B-9045-15EBE851C701}" type="datetime1">
              <a:rPr lang="en-US"/>
              <a:pPr>
                <a:defRPr/>
              </a:pPr>
              <a:t>10/24/13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62459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a:defRPr/>
            </a:pPr>
            <a:fld id="{724F2FEB-7402-43AC-800A-9344BE37B726}" type="datetime1">
              <a:rPr lang="en-US"/>
              <a:pPr>
                <a:defRPr/>
              </a:pPr>
              <a:t>10/24/13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pitchFamily="28" charset="0"/>
                <a:ea typeface="+mn-e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a:defRPr/>
            </a:pPr>
            <a:fld id="{B2F15828-AE57-417B-86B6-EFF0B5979030}"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hf hdr="0" ftr="0" dt="0"/>
  <p:txStyles>
    <p:titleStyle>
      <a:lvl1pPr algn="ctr" rtl="0" eaLnBrk="0" fontAlgn="base" hangingPunct="0">
        <a:spcBef>
          <a:spcPct val="0"/>
        </a:spcBef>
        <a:spcAft>
          <a:spcPct val="0"/>
        </a:spcAft>
        <a:defRPr sz="3300" kern="1200">
          <a:solidFill>
            <a:srgbClr val="7B9899"/>
          </a:solidFill>
          <a:latin typeface="+mj-lt"/>
          <a:ea typeface="ＭＳ Ｐゴシック" charset="-128"/>
          <a:cs typeface="+mj-cs"/>
        </a:defRPr>
      </a:lvl1pPr>
      <a:lvl2pPr algn="ctr" rtl="0" eaLnBrk="0" fontAlgn="base" hangingPunct="0">
        <a:spcBef>
          <a:spcPct val="0"/>
        </a:spcBef>
        <a:spcAft>
          <a:spcPct val="0"/>
        </a:spcAft>
        <a:defRPr sz="3300">
          <a:solidFill>
            <a:srgbClr val="7B9899"/>
          </a:solidFill>
          <a:latin typeface="Georgia" pitchFamily="18" charset="0"/>
          <a:ea typeface="ＭＳ Ｐゴシック"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128"/>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128"/>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charset="-128"/>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hyperlink" Target="https://docs.google.com/forms/d/1QYYKMCZUn-BM2qvPGaT6TsZx4jLwf9-neW0pA0bADoo/viewanalytic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lide Number Placeholder 2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4D8A54-0455-4A3C-8457-660C766E1DC0}" type="slidenum">
              <a:rPr lang="en-US" smtClean="0">
                <a:solidFill>
                  <a:schemeClr val="bg1"/>
                </a:solidFill>
                <a:latin typeface="Georgia" pitchFamily="18" charset="0"/>
              </a:rPr>
              <a:pPr eaLnBrk="1" hangingPunct="1"/>
              <a:t>1</a:t>
            </a:fld>
            <a:endParaRPr lang="en-US" smtClean="0">
              <a:solidFill>
                <a:schemeClr val="bg1"/>
              </a:solidFill>
              <a:latin typeface="Georgia" pitchFamily="18" charset="0"/>
            </a:endParaRPr>
          </a:p>
        </p:txBody>
      </p:sp>
      <p:sp>
        <p:nvSpPr>
          <p:cNvPr id="13315" name="Title 1"/>
          <p:cNvSpPr>
            <a:spLocks noGrp="1"/>
          </p:cNvSpPr>
          <p:nvPr>
            <p:ph type="ctrTitle"/>
          </p:nvPr>
        </p:nvSpPr>
        <p:spPr>
          <a:xfrm>
            <a:off x="609600" y="381000"/>
            <a:ext cx="7772400" cy="1600200"/>
          </a:xfrm>
        </p:spPr>
        <p:txBody>
          <a:bodyPr/>
          <a:lstStyle/>
          <a:p>
            <a:pPr eaLnBrk="1" hangingPunct="1"/>
            <a:r>
              <a:rPr lang="en-US" dirty="0" smtClean="0"/>
              <a:t/>
            </a:r>
            <a:br>
              <a:rPr lang="en-US" dirty="0" smtClean="0"/>
            </a:br>
            <a:r>
              <a:rPr lang="en-US" b="1" dirty="0" smtClean="0"/>
              <a:t/>
            </a:r>
            <a:br>
              <a:rPr lang="en-US" b="1" dirty="0" smtClean="0"/>
            </a:br>
            <a:r>
              <a:rPr lang="en-US" b="1" dirty="0" smtClean="0">
                <a:solidFill>
                  <a:schemeClr val="tx2"/>
                </a:solidFill>
              </a:rPr>
              <a:t/>
            </a:r>
            <a:br>
              <a:rPr lang="en-US" b="1" dirty="0" smtClean="0">
                <a:solidFill>
                  <a:schemeClr val="tx2"/>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i="1" dirty="0"/>
              <a:t>Small Data Assessment and Action Research</a:t>
            </a:r>
            <a:endParaRPr lang="en-US" sz="2000" b="1" dirty="0" smtClean="0"/>
          </a:p>
        </p:txBody>
      </p:sp>
      <p:sp>
        <p:nvSpPr>
          <p:cNvPr id="13316" name="Text Box 5"/>
          <p:cNvSpPr txBox="1">
            <a:spLocks noChangeArrowheads="1"/>
          </p:cNvSpPr>
          <p:nvPr/>
        </p:nvSpPr>
        <p:spPr bwMode="auto">
          <a:xfrm>
            <a:off x="228600" y="2667000"/>
            <a:ext cx="502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b="1" dirty="0"/>
              <a:t>Making it Count: Opportunities and Challenges for Library </a:t>
            </a:r>
            <a:r>
              <a:rPr lang="en-US" sz="1600" b="1" dirty="0" smtClean="0"/>
              <a:t>Assessment</a:t>
            </a:r>
          </a:p>
          <a:p>
            <a:endParaRPr lang="en-US" sz="1600" b="1" dirty="0"/>
          </a:p>
          <a:p>
            <a:r>
              <a:rPr lang="en-US" sz="1600" b="1" dirty="0" err="1" smtClean="0"/>
              <a:t>lauc</a:t>
            </a:r>
            <a:r>
              <a:rPr lang="en-US" sz="1600" b="1" dirty="0" smtClean="0"/>
              <a:t>-b 2013, Berkeley</a:t>
            </a:r>
          </a:p>
        </p:txBody>
      </p:sp>
      <p:graphicFrame>
        <p:nvGraphicFramePr>
          <p:cNvPr id="9" name="Diagram 8"/>
          <p:cNvGraphicFramePr/>
          <p:nvPr>
            <p:extLst>
              <p:ext uri="{D42A27DB-BD31-4B8C-83A1-F6EECF244321}">
                <p14:modId xmlns:p14="http://schemas.microsoft.com/office/powerpoint/2010/main" val="335309001"/>
              </p:ext>
            </p:extLst>
          </p:nvPr>
        </p:nvGraphicFramePr>
        <p:xfrm>
          <a:off x="28956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a:t>
            </a:r>
            <a:endParaRPr lang="en-US" dirty="0"/>
          </a:p>
        </p:txBody>
      </p:sp>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10</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561826656"/>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94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Content Placeholder 2"/>
          <p:cNvSpPr>
            <a:spLocks noGrp="1"/>
          </p:cNvSpPr>
          <p:nvPr>
            <p:ph idx="1"/>
          </p:nvPr>
        </p:nvSpPr>
        <p:spPr/>
        <p:txBody>
          <a:bodyPr/>
          <a:lstStyle/>
          <a:p>
            <a:r>
              <a:rPr lang="en-US" dirty="0" smtClean="0"/>
              <a:t>Action Steps… What changes can I make?</a:t>
            </a:r>
          </a:p>
          <a:p>
            <a:pPr marL="274638" lvl="1" indent="0">
              <a:buNone/>
            </a:pPr>
            <a:r>
              <a:rPr lang="en-US" dirty="0" smtClean="0"/>
              <a:t>Your analysis of the initial evidence has helped you identify key issues.  Now what can you do about them?</a:t>
            </a:r>
          </a:p>
        </p:txBody>
      </p:sp>
    </p:spTree>
    <p:extLst>
      <p:ext uri="{BB962C8B-B14F-4D97-AF65-F5344CB8AC3E}">
        <p14:creationId xmlns:p14="http://schemas.microsoft.com/office/powerpoint/2010/main" val="283552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9D3015-AEC6-4A68-8E97-5F21B89EB23B}" type="slidenum">
              <a:rPr lang="en-US" smtClean="0">
                <a:solidFill>
                  <a:srgbClr val="7B9899"/>
                </a:solidFill>
                <a:latin typeface="Georgia" pitchFamily="18" charset="0"/>
              </a:rPr>
              <a:pPr eaLnBrk="1" hangingPunct="1"/>
              <a:t>12</a:t>
            </a:fld>
            <a:endParaRPr lang="en-US" smtClean="0">
              <a:solidFill>
                <a:srgbClr val="7B9899"/>
              </a:solidFill>
              <a:latin typeface="Georgia" pitchFamily="18" charset="0"/>
            </a:endParaRPr>
          </a:p>
        </p:txBody>
      </p:sp>
      <p:sp>
        <p:nvSpPr>
          <p:cNvPr id="35843" name="Title 3"/>
          <p:cNvSpPr>
            <a:spLocks/>
          </p:cNvSpPr>
          <p:nvPr/>
        </p:nvSpPr>
        <p:spPr bwMode="auto">
          <a:xfrm>
            <a:off x="722313" y="5334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dirty="0" smtClean="0">
                <a:solidFill>
                  <a:srgbClr val="FFFFFF"/>
                </a:solidFill>
                <a:latin typeface="Georgia" pitchFamily="18" charset="0"/>
              </a:rPr>
              <a:t>Data Collection Tools: </a:t>
            </a:r>
            <a:endParaRPr lang="en-US" sz="4200" dirty="0">
              <a:solidFill>
                <a:srgbClr val="FFFFFF"/>
              </a:solidFill>
              <a:latin typeface="Georgia" pitchFamily="18" charset="0"/>
            </a:endParaRPr>
          </a:p>
        </p:txBody>
      </p:sp>
      <p:sp>
        <p:nvSpPr>
          <p:cNvPr id="35844" name="Text Placeholder 4"/>
          <p:cNvSpPr>
            <a:spLocks/>
          </p:cNvSpPr>
          <p:nvPr/>
        </p:nvSpPr>
        <p:spPr bwMode="auto">
          <a:xfrm>
            <a:off x="457200" y="2743200"/>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5000"/>
            </a:pPr>
            <a:r>
              <a:rPr lang="en-US" sz="2700" dirty="0" smtClean="0">
                <a:solidFill>
                  <a:schemeClr val="tx2"/>
                </a:solidFill>
                <a:latin typeface="Georgia" pitchFamily="18" charset="0"/>
              </a:rPr>
              <a:t> </a:t>
            </a:r>
            <a:endParaRPr lang="en-US" sz="2700" dirty="0">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9D3015-AEC6-4A68-8E97-5F21B89EB23B}" type="slidenum">
              <a:rPr lang="en-US" smtClean="0">
                <a:solidFill>
                  <a:srgbClr val="7B9899"/>
                </a:solidFill>
                <a:latin typeface="Georgia" pitchFamily="18" charset="0"/>
              </a:rPr>
              <a:pPr eaLnBrk="1" hangingPunct="1"/>
              <a:t>13</a:t>
            </a:fld>
            <a:endParaRPr lang="en-US" smtClean="0">
              <a:solidFill>
                <a:srgbClr val="7B9899"/>
              </a:solidFill>
              <a:latin typeface="Georgia" pitchFamily="18" charset="0"/>
            </a:endParaRPr>
          </a:p>
        </p:txBody>
      </p:sp>
      <p:sp>
        <p:nvSpPr>
          <p:cNvPr id="35843" name="Title 3"/>
          <p:cNvSpPr>
            <a:spLocks/>
          </p:cNvSpPr>
          <p:nvPr/>
        </p:nvSpPr>
        <p:spPr bwMode="auto">
          <a:xfrm>
            <a:off x="722313" y="5334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dirty="0" smtClean="0">
                <a:solidFill>
                  <a:srgbClr val="FFFFFF"/>
                </a:solidFill>
                <a:latin typeface="Georgia" pitchFamily="18" charset="0"/>
              </a:rPr>
              <a:t>Data Analysis Tools: </a:t>
            </a:r>
            <a:endParaRPr lang="en-US" sz="4200" dirty="0">
              <a:solidFill>
                <a:srgbClr val="FFFFFF"/>
              </a:solidFill>
              <a:latin typeface="Georgia" pitchFamily="18" charset="0"/>
            </a:endParaRPr>
          </a:p>
        </p:txBody>
      </p:sp>
      <p:sp>
        <p:nvSpPr>
          <p:cNvPr id="35844" name="Text Placeholder 4"/>
          <p:cNvSpPr>
            <a:spLocks/>
          </p:cNvSpPr>
          <p:nvPr/>
        </p:nvSpPr>
        <p:spPr bwMode="auto">
          <a:xfrm>
            <a:off x="457200" y="2743200"/>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Google Forms    </a:t>
            </a:r>
          </a:p>
          <a:p>
            <a:pPr>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Tableau Public </a:t>
            </a:r>
          </a:p>
          <a:p>
            <a:pPr eaLnBrk="0" hangingPunct="0">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Excel </a:t>
            </a:r>
          </a:p>
          <a:p>
            <a:pPr eaLnBrk="0" hangingPunct="0">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Rubrics</a:t>
            </a:r>
          </a:p>
          <a:p>
            <a:pPr eaLnBrk="0" hangingPunct="0">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LIWC</a:t>
            </a:r>
          </a:p>
          <a:p>
            <a:pPr eaLnBrk="0" hangingPunct="0">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Word</a:t>
            </a:r>
          </a:p>
          <a:p>
            <a:pPr eaLnBrk="0" hangingPunct="0">
              <a:spcBef>
                <a:spcPct val="20000"/>
              </a:spcBef>
              <a:buClr>
                <a:schemeClr val="accent1"/>
              </a:buClr>
              <a:buSzPct val="85000"/>
              <a:buFont typeface="Wingdings 2" pitchFamily="18" charset="2"/>
              <a:buChar char=""/>
            </a:pPr>
            <a:r>
              <a:rPr lang="en-US" sz="2700" dirty="0" smtClean="0">
                <a:solidFill>
                  <a:schemeClr val="tx2"/>
                </a:solidFill>
                <a:latin typeface="Georgia" pitchFamily="18" charset="0"/>
              </a:rPr>
              <a:t>    </a:t>
            </a:r>
            <a:r>
              <a:rPr lang="en-US" sz="2700" dirty="0" err="1" smtClean="0">
                <a:solidFill>
                  <a:schemeClr val="tx2"/>
                </a:solidFill>
                <a:latin typeface="Georgia" pitchFamily="18" charset="0"/>
              </a:rPr>
              <a:t>text.stat</a:t>
            </a:r>
            <a:r>
              <a:rPr lang="en-US" sz="2700" dirty="0" smtClean="0">
                <a:latin typeface="Georgia" pitchFamily="18" charset="0"/>
              </a:rPr>
              <a:t> </a:t>
            </a:r>
            <a:endParaRPr lang="en-US" sz="2700" dirty="0">
              <a:latin typeface="Georgia" pitchFamily="18" charset="0"/>
            </a:endParaRPr>
          </a:p>
        </p:txBody>
      </p:sp>
    </p:spTree>
    <p:extLst>
      <p:ext uri="{BB962C8B-B14F-4D97-AF65-F5344CB8AC3E}">
        <p14:creationId xmlns:p14="http://schemas.microsoft.com/office/powerpoint/2010/main" val="4023107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3962400"/>
            <a:ext cx="7696200" cy="1673225"/>
          </a:xfrm>
        </p:spPr>
        <p:txBody>
          <a:bodyPr/>
          <a:lstStyle/>
          <a:p>
            <a:pPr>
              <a:defRPr/>
            </a:pPr>
            <a:endParaRPr lang="en-US" sz="1800" dirty="0"/>
          </a:p>
        </p:txBody>
      </p:sp>
      <p:sp>
        <p:nvSpPr>
          <p:cNvPr id="38915" name="Title 2"/>
          <p:cNvSpPr>
            <a:spLocks noGrp="1"/>
          </p:cNvSpPr>
          <p:nvPr>
            <p:ph type="title"/>
          </p:nvPr>
        </p:nvSpPr>
        <p:spPr/>
        <p:txBody>
          <a:bodyPr/>
          <a:lstStyle/>
          <a:p>
            <a:r>
              <a:rPr lang="en-US" dirty="0" smtClean="0"/>
              <a:t>Google Forms</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B1CCA4-B98C-452E-9CC0-44F8956095D3}" type="slidenum">
              <a:rPr lang="en-US" smtClean="0">
                <a:solidFill>
                  <a:srgbClr val="7B9899"/>
                </a:solidFill>
                <a:latin typeface="Georgia" pitchFamily="18" charset="0"/>
              </a:rPr>
              <a:pPr eaLnBrk="1" hangingPunct="1"/>
              <a:t>14</a:t>
            </a:fld>
            <a:endParaRPr lang="en-US" smtClean="0">
              <a:solidFill>
                <a:srgbClr val="7B9899"/>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FF76F-EEAA-470B-B456-E2574AE0D8CF}" type="slidenum">
              <a:rPr lang="en-US" smtClean="0"/>
              <a:pPr>
                <a:defRPr/>
              </a:pPr>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2701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16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16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05800" cy="466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5486400"/>
            <a:ext cx="6553200" cy="530915"/>
          </a:xfrm>
          <a:prstGeom prst="rect">
            <a:avLst/>
          </a:prstGeom>
          <a:noFill/>
        </p:spPr>
        <p:txBody>
          <a:bodyPr wrap="square" rtlCol="0">
            <a:spAutoFit/>
          </a:bodyPr>
          <a:lstStyle/>
          <a:p>
            <a:r>
              <a:rPr lang="en-US" sz="1050" dirty="0">
                <a:hlinkClick r:id="rId3"/>
              </a:rPr>
              <a:t>https://</a:t>
            </a:r>
            <a:r>
              <a:rPr lang="en-US" sz="1050" dirty="0" smtClean="0">
                <a:hlinkClick r:id="rId3"/>
              </a:rPr>
              <a:t>docs.google.com/forms/d/1QYYKMCZUn-BM2qvPGaT6TsZx4jLwf9-neW0pA0bADoo/viewanalytics</a:t>
            </a:r>
            <a:endParaRPr lang="en-US" sz="1050" dirty="0" smtClean="0"/>
          </a:p>
          <a:p>
            <a:endParaRPr lang="en-US" dirty="0"/>
          </a:p>
        </p:txBody>
      </p:sp>
    </p:spTree>
    <p:extLst>
      <p:ext uri="{BB962C8B-B14F-4D97-AF65-F5344CB8AC3E}">
        <p14:creationId xmlns:p14="http://schemas.microsoft.com/office/powerpoint/2010/main" val="244515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Tableau Public</a:t>
            </a:r>
            <a:endParaRPr lang="en-US" dirty="0"/>
          </a:p>
        </p:txBody>
      </p:sp>
      <p:sp>
        <p:nvSpPr>
          <p:cNvPr id="4" name="Slide Number Placeholder 3"/>
          <p:cNvSpPr>
            <a:spLocks noGrp="1"/>
          </p:cNvSpPr>
          <p:nvPr>
            <p:ph type="sldNum" sz="quarter" idx="12"/>
          </p:nvPr>
        </p:nvSpPr>
        <p:spPr/>
        <p:txBody>
          <a:bodyPr/>
          <a:lstStyle/>
          <a:p>
            <a:pPr>
              <a:defRPr/>
            </a:pPr>
            <a:fld id="{E13FF76F-EEAA-470B-B456-E2574AE0D8CF}" type="slidenum">
              <a:rPr lang="en-US" smtClean="0"/>
              <a:pPr>
                <a:defRPr/>
              </a:pPr>
              <a:t>17</a:t>
            </a:fld>
            <a:endParaRPr lang="en-US"/>
          </a:p>
        </p:txBody>
      </p:sp>
    </p:spTree>
    <p:extLst>
      <p:ext uri="{BB962C8B-B14F-4D97-AF65-F5344CB8AC3E}">
        <p14:creationId xmlns:p14="http://schemas.microsoft.com/office/powerpoint/2010/main" val="31723338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FF76F-EEAA-470B-B456-E2574AE0D8CF}" type="slidenum">
              <a:rPr lang="en-US" smtClean="0"/>
              <a:pPr>
                <a:defRPr/>
              </a:pPr>
              <a:t>18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507"/>
            <a:ext cx="7415212" cy="578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8317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68425" y="2743200"/>
            <a:ext cx="6480175" cy="1673225"/>
          </a:xfrm>
        </p:spPr>
        <p:txBody>
          <a:bodyPr/>
          <a:lstStyle/>
          <a:p>
            <a:pPr>
              <a:defRPr/>
            </a:pPr>
            <a:endParaRPr lang="en-US" dirty="0"/>
          </a:p>
        </p:txBody>
      </p:sp>
      <p:sp>
        <p:nvSpPr>
          <p:cNvPr id="57347" name="Title 2"/>
          <p:cNvSpPr>
            <a:spLocks noGrp="1"/>
          </p:cNvSpPr>
          <p:nvPr>
            <p:ph type="title"/>
          </p:nvPr>
        </p:nvSpPr>
        <p:spPr/>
        <p:txBody>
          <a:bodyPr/>
          <a:lstStyle/>
          <a:p>
            <a:r>
              <a:rPr lang="en-US" dirty="0" smtClean="0"/>
              <a:t>Microsoft Excel</a:t>
            </a: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2AECCC-8432-4C7F-9268-076B10D21C65}" type="slidenum">
              <a:rPr lang="en-US" smtClean="0">
                <a:solidFill>
                  <a:srgbClr val="7B9899"/>
                </a:solidFill>
                <a:latin typeface="Georgia" pitchFamily="18" charset="0"/>
              </a:rPr>
              <a:pPr eaLnBrk="1" hangingPunct="1"/>
              <a:t>19</a:t>
            </a:fld>
            <a:endParaRPr lang="en-US" smtClean="0">
              <a:solidFill>
                <a:srgbClr val="7B9899"/>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837EF0-4658-498B-B7F7-34032B3CFB4C}" type="slidenum">
              <a:rPr lang="en-US" smtClean="0">
                <a:solidFill>
                  <a:srgbClr val="FFFFFF"/>
                </a:solidFill>
                <a:latin typeface="Georgia" pitchFamily="18" charset="0"/>
              </a:rPr>
              <a:pPr eaLnBrk="1" hangingPunct="1"/>
              <a:t>2</a:t>
            </a:fld>
            <a:endParaRPr lang="en-US" smtClean="0">
              <a:solidFill>
                <a:srgbClr val="FFFFFF"/>
              </a:solidFill>
              <a:latin typeface="Georgia" pitchFamily="18" charset="0"/>
            </a:endParaRPr>
          </a:p>
        </p:txBody>
      </p:sp>
      <p:sp>
        <p:nvSpPr>
          <p:cNvPr id="14339" name="Title 3"/>
          <p:cNvSpPr>
            <a:spLocks/>
          </p:cNvSpPr>
          <p:nvPr/>
        </p:nvSpPr>
        <p:spPr bwMode="auto">
          <a:xfrm>
            <a:off x="722313" y="533400"/>
            <a:ext cx="777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a:solidFill>
                  <a:srgbClr val="FFFFFF"/>
                </a:solidFill>
                <a:latin typeface="Georgia" pitchFamily="18" charset="0"/>
              </a:rPr>
              <a:t>Learning Outcomes</a:t>
            </a:r>
            <a:endParaRPr lang="en-US" sz="4200">
              <a:solidFill>
                <a:srgbClr val="FFFFFF"/>
              </a:solidFill>
              <a:latin typeface="Georgia" pitchFamily="18" charset="0"/>
            </a:endParaRPr>
          </a:p>
        </p:txBody>
      </p:sp>
      <p:graphicFrame>
        <p:nvGraphicFramePr>
          <p:cNvPr id="5" name="Diagram 4"/>
          <p:cNvGraphicFramePr/>
          <p:nvPr>
            <p:extLst>
              <p:ext uri="{D42A27DB-BD31-4B8C-83A1-F6EECF244321}">
                <p14:modId xmlns:p14="http://schemas.microsoft.com/office/powerpoint/2010/main" val="38820067"/>
              </p:ext>
            </p:extLst>
          </p:nvPr>
        </p:nvGraphicFramePr>
        <p:xfrm>
          <a:off x="609600" y="13716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1" name="Title 3"/>
          <p:cNvSpPr>
            <a:spLocks/>
          </p:cNvSpPr>
          <p:nvPr/>
        </p:nvSpPr>
        <p:spPr bwMode="auto">
          <a:xfrm>
            <a:off x="457200" y="304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sz="4800">
                <a:solidFill>
                  <a:schemeClr val="accent1"/>
                </a:solidFill>
                <a:latin typeface="Georgia" pitchFamily="18" charset="0"/>
              </a:rPr>
              <a:t>Learning Outcomes</a:t>
            </a:r>
            <a:endParaRPr lang="en-US" sz="4200">
              <a:solidFill>
                <a:schemeClr val="accent1"/>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t>Descriptive statistics </a:t>
            </a:r>
          </a:p>
        </p:txBody>
      </p:sp>
      <p:sp>
        <p:nvSpPr>
          <p:cNvPr id="8" name="Text Placeholder 7"/>
          <p:cNvSpPr>
            <a:spLocks noGrp="1"/>
          </p:cNvSpPr>
          <p:nvPr>
            <p:ph type="body" sz="half" idx="3"/>
          </p:nvPr>
        </p:nvSpPr>
        <p:spPr/>
        <p:txBody>
          <a:bodyPr/>
          <a:lstStyle/>
          <a:p>
            <a:r>
              <a:rPr lang="en-US" dirty="0"/>
              <a:t>Inferential statistics</a:t>
            </a:r>
          </a:p>
        </p:txBody>
      </p:sp>
      <p:sp>
        <p:nvSpPr>
          <p:cNvPr id="4" name="Content Placeholder 3"/>
          <p:cNvSpPr>
            <a:spLocks noGrp="1"/>
          </p:cNvSpPr>
          <p:nvPr>
            <p:ph sz="quarter" idx="2"/>
          </p:nvPr>
        </p:nvSpPr>
        <p:spPr/>
        <p:txBody>
          <a:bodyPr>
            <a:normAutofit/>
          </a:bodyPr>
          <a:lstStyle/>
          <a:p>
            <a:pPr marL="0" indent="0">
              <a:buNone/>
            </a:pPr>
            <a:r>
              <a:rPr lang="en-US" dirty="0"/>
              <a:t>D</a:t>
            </a:r>
            <a:r>
              <a:rPr lang="en-US" dirty="0" smtClean="0"/>
              <a:t>escribing the numerical data you have by organizing, graphing, or tabulating.</a:t>
            </a:r>
          </a:p>
          <a:p>
            <a:pPr marL="0" indent="0">
              <a:buNone/>
            </a:pPr>
            <a:endParaRPr lang="en-US" dirty="0" smtClean="0"/>
          </a:p>
          <a:p>
            <a:pPr marL="0" indent="0">
              <a:buNone/>
            </a:pPr>
            <a:endParaRPr lang="en-US" dirty="0"/>
          </a:p>
          <a:p>
            <a:pPr marL="0" indent="0">
              <a:buNone/>
            </a:pPr>
            <a:endParaRPr lang="en-US" dirty="0" smtClean="0"/>
          </a:p>
        </p:txBody>
      </p:sp>
      <p:sp>
        <p:nvSpPr>
          <p:cNvPr id="9" name="Content Placeholder 8"/>
          <p:cNvSpPr>
            <a:spLocks noGrp="1"/>
          </p:cNvSpPr>
          <p:nvPr>
            <p:ph sz="quarter" idx="4"/>
          </p:nvPr>
        </p:nvSpPr>
        <p:spPr/>
        <p:txBody>
          <a:bodyPr/>
          <a:lstStyle/>
          <a:p>
            <a:pPr marL="0" indent="0">
              <a:buNone/>
            </a:pPr>
            <a:r>
              <a:rPr lang="en-US" dirty="0"/>
              <a:t>U</a:t>
            </a:r>
            <a:r>
              <a:rPr lang="en-US" dirty="0" smtClean="0"/>
              <a:t>sing </a:t>
            </a:r>
            <a:r>
              <a:rPr lang="en-US" dirty="0"/>
              <a:t>the sample you have to make inferences or hypotheses about a larger </a:t>
            </a:r>
            <a:r>
              <a:rPr lang="en-US" dirty="0" smtClean="0"/>
              <a:t>population.</a:t>
            </a:r>
            <a:endParaRPr lang="en-US" dirty="0"/>
          </a:p>
          <a:p>
            <a:pPr marL="0" indent="0">
              <a:buNone/>
            </a:pPr>
            <a:endParaRPr lang="en-US" dirty="0"/>
          </a:p>
        </p:txBody>
      </p:sp>
      <p:sp>
        <p:nvSpPr>
          <p:cNvPr id="6" name="Title 5"/>
          <p:cNvSpPr>
            <a:spLocks noGrp="1"/>
          </p:cNvSpPr>
          <p:nvPr>
            <p:ph type="title"/>
          </p:nvPr>
        </p:nvSpPr>
        <p:spPr/>
        <p:txBody>
          <a:bodyPr/>
          <a:lstStyle/>
          <a:p>
            <a:r>
              <a:rPr lang="en-US" dirty="0" smtClean="0"/>
              <a:t>Types of Statistics</a:t>
            </a:r>
            <a:endParaRPr lang="en-US" dirty="0"/>
          </a:p>
        </p:txBody>
      </p:sp>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20</a:t>
            </a:fld>
            <a:endParaRPr lang="en-US"/>
          </a:p>
        </p:txBody>
      </p:sp>
      <p:graphicFrame>
        <p:nvGraphicFramePr>
          <p:cNvPr id="5" name="Chart 4"/>
          <p:cNvGraphicFramePr/>
          <p:nvPr>
            <p:extLst>
              <p:ext uri="{D42A27DB-BD31-4B8C-83A1-F6EECF244321}">
                <p14:modId xmlns:p14="http://schemas.microsoft.com/office/powerpoint/2010/main" val="2993660335"/>
              </p:ext>
            </p:extLst>
          </p:nvPr>
        </p:nvGraphicFramePr>
        <p:xfrm>
          <a:off x="-1143000" y="4114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027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21</a:t>
            </a:fld>
            <a:endParaRPr lang="en-US"/>
          </a:p>
        </p:txBody>
      </p:sp>
      <p:graphicFrame>
        <p:nvGraphicFramePr>
          <p:cNvPr id="3" name="Diagram 2"/>
          <p:cNvGraphicFramePr/>
          <p:nvPr>
            <p:extLst>
              <p:ext uri="{D42A27DB-BD31-4B8C-83A1-F6EECF244321}">
                <p14:modId xmlns:p14="http://schemas.microsoft.com/office/powerpoint/2010/main" val="31675959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4029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22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648200" cy="441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0568"/>
          <a:stretch/>
        </p:blipFill>
        <p:spPr bwMode="auto">
          <a:xfrm>
            <a:off x="533400" y="2965227"/>
            <a:ext cx="3079531" cy="319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1184"/>
          <a:stretch/>
        </p:blipFill>
        <p:spPr bwMode="auto">
          <a:xfrm>
            <a:off x="4931979" y="1447800"/>
            <a:ext cx="394400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4824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AEE568-4A4B-480C-B618-47A9568ABB52}" type="slidenum">
              <a:rPr lang="en-US" smtClean="0">
                <a:solidFill>
                  <a:srgbClr val="FFFFFF"/>
                </a:solidFill>
                <a:latin typeface="Georgia" pitchFamily="18" charset="0"/>
              </a:rPr>
              <a:pPr eaLnBrk="1" hangingPunct="1"/>
              <a:t>23</a:t>
            </a:fld>
            <a:endParaRPr lang="en-US" smtClean="0">
              <a:solidFill>
                <a:srgbClr val="FFFFFF"/>
              </a:solidFill>
              <a:latin typeface="Georgia" pitchFamily="18" charset="0"/>
            </a:endParaRPr>
          </a:p>
        </p:txBody>
      </p:sp>
      <p:sp>
        <p:nvSpPr>
          <p:cNvPr id="3" name="TextBox 2"/>
          <p:cNvSpPr txBox="1"/>
          <p:nvPr/>
        </p:nvSpPr>
        <p:spPr>
          <a:xfrm>
            <a:off x="152400" y="228600"/>
            <a:ext cx="6172200" cy="646113"/>
          </a:xfrm>
          <a:prstGeom prst="rect">
            <a:avLst/>
          </a:prstGeom>
          <a:noFill/>
        </p:spPr>
        <p:txBody>
          <a:bodyPr>
            <a:spAutoFit/>
          </a:bodyPr>
          <a:lstStyle/>
          <a:p>
            <a:pPr>
              <a:defRPr/>
            </a:pPr>
            <a:r>
              <a:rPr lang="en-US" sz="3600" dirty="0">
                <a:solidFill>
                  <a:schemeClr val="accent1"/>
                </a:solidFill>
                <a:latin typeface="+mj-lt"/>
              </a:rPr>
              <a:t>Microsoft Excel</a:t>
            </a:r>
          </a:p>
        </p:txBody>
      </p:sp>
      <p:pic>
        <p:nvPicPr>
          <p:cNvPr id="58372" name="Content Placeholder 8"/>
          <p:cNvPicPr>
            <a:picLocks/>
          </p:cNvPicPr>
          <p:nvPr/>
        </p:nvPicPr>
        <p:blipFill>
          <a:blip r:embed="rId2">
            <a:extLst>
              <a:ext uri="{28A0092B-C50C-407E-A947-70E740481C1C}">
                <a14:useLocalDpi xmlns:a14="http://schemas.microsoft.com/office/drawing/2010/main" val="0"/>
              </a:ext>
            </a:extLst>
          </a:blip>
          <a:srcRect l="12379" t="18433" r="17406" b="18156"/>
          <a:stretch>
            <a:fillRect/>
          </a:stretch>
        </p:blipFill>
        <p:spPr bwMode="auto">
          <a:xfrm>
            <a:off x="990600" y="1295400"/>
            <a:ext cx="7467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A39E33-3141-4B08-8839-927D3BCD3A7D}" type="slidenum">
              <a:rPr lang="en-US" smtClean="0">
                <a:solidFill>
                  <a:srgbClr val="FFFFFF"/>
                </a:solidFill>
                <a:latin typeface="Georgia" pitchFamily="18" charset="0"/>
              </a:rPr>
              <a:pPr eaLnBrk="1" hangingPunct="1"/>
              <a:t>24</a:t>
            </a:fld>
            <a:endParaRPr lang="en-US" smtClean="0">
              <a:solidFill>
                <a:srgbClr val="FFFFFF"/>
              </a:solidFill>
              <a:latin typeface="Georgia" pitchFamily="18" charset="0"/>
            </a:endParaRP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l="9897" t="17078" r="24300" b="19156"/>
          <a:stretch>
            <a:fillRect/>
          </a:stretch>
        </p:blipFill>
        <p:spPr bwMode="auto">
          <a:xfrm>
            <a:off x="153988" y="152400"/>
            <a:ext cx="8837612"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A99BD4-8196-4B54-A1A6-4CB08C299662}" type="slidenum">
              <a:rPr lang="en-US" smtClean="0"/>
              <a:pPr>
                <a:defRPr/>
              </a:pPr>
              <a:t>25</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
            <a:ext cx="40576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2177865701"/>
              </p:ext>
            </p:extLst>
          </p:nvPr>
        </p:nvGraphicFramePr>
        <p:xfrm>
          <a:off x="228600" y="3886200"/>
          <a:ext cx="40386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435572348"/>
              </p:ext>
            </p:extLst>
          </p:nvPr>
        </p:nvGraphicFramePr>
        <p:xfrm>
          <a:off x="4953000" y="3733800"/>
          <a:ext cx="3886200" cy="243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02701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Rubrics</a:t>
            </a:r>
            <a:endParaRPr lang="en-US" dirty="0"/>
          </a:p>
        </p:txBody>
      </p:sp>
      <p:sp>
        <p:nvSpPr>
          <p:cNvPr id="4" name="Slide Number Placeholder 3"/>
          <p:cNvSpPr>
            <a:spLocks noGrp="1"/>
          </p:cNvSpPr>
          <p:nvPr>
            <p:ph type="sldNum" sz="quarter" idx="12"/>
          </p:nvPr>
        </p:nvSpPr>
        <p:spPr/>
        <p:txBody>
          <a:bodyPr/>
          <a:lstStyle/>
          <a:p>
            <a:pPr>
              <a:defRPr/>
            </a:pPr>
            <a:fld id="{E13FF76F-EEAA-470B-B456-E2574AE0D8CF}" type="slidenum">
              <a:rPr lang="en-US" smtClean="0"/>
              <a:pPr>
                <a:defRPr/>
              </a:pPr>
              <a:t>26</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56" t="11451" r="3667" b="8613"/>
          <a:stretch/>
        </p:blipFill>
        <p:spPr bwMode="auto">
          <a:xfrm>
            <a:off x="351440" y="2667000"/>
            <a:ext cx="82749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743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3FF76F-EEAA-470B-B456-E2574AE0D8CF}" type="slidenum">
              <a:rPr lang="en-US" smtClean="0"/>
              <a:pPr>
                <a:defRPr/>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52401"/>
            <a:ext cx="4419600" cy="353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67000"/>
            <a:ext cx="491720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8449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lstStyle/>
          <a:p>
            <a:r>
              <a:rPr lang="en-US" smtClean="0"/>
              <a:t>Microsoft Word</a:t>
            </a:r>
          </a:p>
        </p:txBody>
      </p:sp>
      <p:sp>
        <p:nvSpPr>
          <p:cNvPr id="686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7D7A2B-19AA-4AF1-861A-E88C577B53A7}" type="slidenum">
              <a:rPr lang="en-US" smtClean="0">
                <a:solidFill>
                  <a:srgbClr val="7B9899"/>
                </a:solidFill>
                <a:latin typeface="Georgia" pitchFamily="18" charset="0"/>
              </a:rPr>
              <a:pPr eaLnBrk="1" hangingPunct="1"/>
              <a:t>28</a:t>
            </a:fld>
            <a:endParaRPr lang="en-US" smtClean="0">
              <a:solidFill>
                <a:srgbClr val="7B9899"/>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l="8134" t="2000" r="11250" b="6883"/>
          <a:stretch>
            <a:fillRect/>
          </a:stretch>
        </p:blipFill>
        <p:spPr bwMode="auto">
          <a:xfrm>
            <a:off x="0" y="200025"/>
            <a:ext cx="91440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55317-B354-4962-B4C0-49716CA8F06C}" type="slidenum">
              <a:rPr lang="en-US" smtClean="0">
                <a:solidFill>
                  <a:srgbClr val="7B9899"/>
                </a:solidFill>
                <a:latin typeface="Georgia" pitchFamily="18" charset="0"/>
              </a:rPr>
              <a:pPr eaLnBrk="1" hangingPunct="1"/>
              <a:t>3</a:t>
            </a:fld>
            <a:endParaRPr lang="en-US" smtClean="0">
              <a:solidFill>
                <a:srgbClr val="7B9899"/>
              </a:solidFill>
              <a:latin typeface="Georgia" pitchFamily="18" charset="0"/>
            </a:endParaRPr>
          </a:p>
        </p:txBody>
      </p:sp>
      <p:sp>
        <p:nvSpPr>
          <p:cNvPr id="15363" name="Title 1"/>
          <p:cNvSpPr>
            <a:spLocks noGrp="1"/>
          </p:cNvSpPr>
          <p:nvPr>
            <p:ph type="title"/>
          </p:nvPr>
        </p:nvSpPr>
        <p:spPr/>
        <p:txBody>
          <a:bodyPr/>
          <a:lstStyle/>
          <a:p>
            <a:pPr eaLnBrk="1" hangingPunct="1"/>
            <a:r>
              <a:rPr lang="en-US" sz="4800" smtClean="0">
                <a:solidFill>
                  <a:schemeClr val="tx2"/>
                </a:solidFill>
              </a:rPr>
              <a:t>Action Research Cycle</a:t>
            </a:r>
            <a:endParaRPr lang="en-US" smtClean="0">
              <a:solidFill>
                <a:schemeClr val="tx2"/>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71600" y="3733800"/>
            <a:ext cx="6480175" cy="1673225"/>
          </a:xfrm>
        </p:spPr>
        <p:txBody>
          <a:bodyPr/>
          <a:lstStyle/>
          <a:p>
            <a:pPr>
              <a:defRPr/>
            </a:pPr>
            <a:r>
              <a:rPr lang="en-US" dirty="0" smtClean="0"/>
              <a:t>http://www.liwc.net/tryonline.php</a:t>
            </a:r>
            <a:endParaRPr lang="en-US" dirty="0"/>
          </a:p>
        </p:txBody>
      </p:sp>
      <p:sp>
        <p:nvSpPr>
          <p:cNvPr id="62467" name="Title 2"/>
          <p:cNvSpPr>
            <a:spLocks noGrp="1"/>
          </p:cNvSpPr>
          <p:nvPr>
            <p:ph type="title"/>
          </p:nvPr>
        </p:nvSpPr>
        <p:spPr/>
        <p:txBody>
          <a:bodyPr/>
          <a:lstStyle/>
          <a:p>
            <a:r>
              <a:rPr lang="en-US" smtClean="0"/>
              <a:t>Linguistic Inquiry and Word Count (LIWC)</a:t>
            </a:r>
          </a:p>
        </p:txBody>
      </p:sp>
      <p:sp>
        <p:nvSpPr>
          <p:cNvPr id="624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163666-3F82-4327-864D-C9FD34287682}" type="slidenum">
              <a:rPr lang="en-US" smtClean="0">
                <a:solidFill>
                  <a:srgbClr val="7B9899"/>
                </a:solidFill>
                <a:latin typeface="Georgia" pitchFamily="18" charset="0"/>
              </a:rPr>
              <a:pPr eaLnBrk="1" hangingPunct="1"/>
              <a:t>30</a:t>
            </a:fld>
            <a:endParaRPr lang="en-US" smtClean="0">
              <a:solidFill>
                <a:srgbClr val="7B9899"/>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l="18750" t="16000" r="20625" b="3999"/>
          <a:stretch>
            <a:fillRect/>
          </a:stretch>
        </p:blipFill>
        <p:spPr bwMode="auto">
          <a:xfrm>
            <a:off x="457200" y="34925"/>
            <a:ext cx="82296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l="11250" t="13000" r="7500" b="3000"/>
          <a:stretch>
            <a:fillRect/>
          </a:stretch>
        </p:blipFill>
        <p:spPr bwMode="auto">
          <a:xfrm>
            <a:off x="0" y="495300"/>
            <a:ext cx="90805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l="11119" t="14999" r="17397" b="6000"/>
          <a:stretch>
            <a:fillRect/>
          </a:stretch>
        </p:blipFill>
        <p:spPr bwMode="auto">
          <a:xfrm>
            <a:off x="-9525" y="381000"/>
            <a:ext cx="9153525"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68425" y="2743200"/>
            <a:ext cx="6861175" cy="1673225"/>
          </a:xfrm>
        </p:spPr>
        <p:txBody>
          <a:bodyPr/>
          <a:lstStyle/>
          <a:p>
            <a:pPr>
              <a:defRPr/>
            </a:pPr>
            <a:r>
              <a:rPr lang="en-US" dirty="0" smtClean="0"/>
              <a:t>http://textstat.software.informer.com/</a:t>
            </a:r>
            <a:endParaRPr lang="en-US" dirty="0"/>
          </a:p>
        </p:txBody>
      </p:sp>
      <p:sp>
        <p:nvSpPr>
          <p:cNvPr id="72707" name="Title 2"/>
          <p:cNvSpPr>
            <a:spLocks noGrp="1"/>
          </p:cNvSpPr>
          <p:nvPr>
            <p:ph type="title"/>
          </p:nvPr>
        </p:nvSpPr>
        <p:spPr/>
        <p:txBody>
          <a:bodyPr/>
          <a:lstStyle/>
          <a:p>
            <a:r>
              <a:rPr lang="en-US" smtClean="0"/>
              <a:t>Text Stat</a:t>
            </a:r>
          </a:p>
        </p:txBody>
      </p:sp>
      <p:sp>
        <p:nvSpPr>
          <p:cNvPr id="727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E5EDD9-5923-4D90-BB89-D212E7EAA86E}" type="slidenum">
              <a:rPr lang="en-US" smtClean="0">
                <a:solidFill>
                  <a:srgbClr val="7B9899"/>
                </a:solidFill>
                <a:latin typeface="Georgia" pitchFamily="18" charset="0"/>
              </a:rPr>
              <a:pPr eaLnBrk="1" hangingPunct="1"/>
              <a:t>34</a:t>
            </a:fld>
            <a:endParaRPr lang="en-US" smtClean="0">
              <a:solidFill>
                <a:srgbClr val="7B9899"/>
              </a:solidFill>
              <a:latin typeface="Georg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8001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r="55515" b="56308"/>
          <a:stretch>
            <a:fillRect/>
          </a:stretch>
        </p:blipFill>
        <p:spPr bwMode="auto">
          <a:xfrm>
            <a:off x="1905000" y="1981200"/>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6781800"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r="61040" b="84711"/>
          <a:stretch>
            <a:fillRect/>
          </a:stretch>
        </p:blipFill>
        <p:spPr bwMode="auto">
          <a:xfrm>
            <a:off x="1600200" y="1371600"/>
            <a:ext cx="403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b="66093"/>
          <a:stretch>
            <a:fillRect/>
          </a:stretch>
        </p:blipFill>
        <p:spPr bwMode="auto">
          <a:xfrm>
            <a:off x="381000" y="4572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b="68402"/>
          <a:stretch>
            <a:fillRect/>
          </a:stretch>
        </p:blipFill>
        <p:spPr bwMode="auto">
          <a:xfrm>
            <a:off x="685800" y="2438400"/>
            <a:ext cx="792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on Your Results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Evaluate the effects of the changes you made</a:t>
            </a:r>
          </a:p>
          <a:p>
            <a:pPr marL="0" indent="0">
              <a:buNone/>
            </a:pPr>
            <a:endParaRPr lang="en-US" dirty="0" smtClean="0"/>
          </a:p>
          <a:p>
            <a:pPr lvl="2"/>
            <a:r>
              <a:rPr lang="en-US" sz="2400" dirty="0" smtClean="0"/>
              <a:t>What worked and what failed?</a:t>
            </a:r>
          </a:p>
          <a:p>
            <a:pPr lvl="2"/>
            <a:r>
              <a:rPr lang="en-US" sz="2400" dirty="0" smtClean="0"/>
              <a:t>How well did it work or how much did it fail?</a:t>
            </a:r>
          </a:p>
          <a:p>
            <a:pPr lvl="2"/>
            <a:r>
              <a:rPr lang="en-US" sz="2400" dirty="0" smtClean="0"/>
              <a:t>Why did some things work and some things fail?</a:t>
            </a:r>
          </a:p>
        </p:txBody>
      </p:sp>
    </p:spTree>
    <p:extLst>
      <p:ext uri="{BB962C8B-B14F-4D97-AF65-F5344CB8AC3E}">
        <p14:creationId xmlns:p14="http://schemas.microsoft.com/office/powerpoint/2010/main" val="293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0"/>
            <a:ext cx="8534400" cy="758825"/>
          </a:xfrm>
        </p:spPr>
        <p:txBody>
          <a:bodyPr/>
          <a:lstStyle/>
          <a:p>
            <a:r>
              <a:rPr lang="en-US" smtClean="0">
                <a:solidFill>
                  <a:schemeClr val="accent1"/>
                </a:solidFill>
              </a:rPr>
              <a:t>Types of Action Research</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D33124-25BA-4302-9536-83B59A6F40F8}" type="slidenum">
              <a:rPr lang="en-US" smtClean="0">
                <a:solidFill>
                  <a:srgbClr val="7B9899"/>
                </a:solidFill>
                <a:latin typeface="Georgia" pitchFamily="18" charset="0"/>
              </a:rPr>
              <a:pPr eaLnBrk="1" hangingPunct="1"/>
              <a:t>4</a:t>
            </a:fld>
            <a:endParaRPr lang="en-US" smtClean="0">
              <a:solidFill>
                <a:srgbClr val="7B9899"/>
              </a:solidFill>
              <a:latin typeface="Georgia" pitchFamily="18" charset="0"/>
            </a:endParaRPr>
          </a:p>
        </p:txBody>
      </p:sp>
      <p:pic>
        <p:nvPicPr>
          <p:cNvPr id="16388"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l="21552" t="28793" r="18327" b="13620"/>
          <a:stretch>
            <a:fillRect/>
          </a:stretch>
        </p:blipFill>
        <p:spPr>
          <a:xfrm>
            <a:off x="471488" y="762000"/>
            <a:ext cx="8370887" cy="5961063"/>
          </a:xfr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on Your Perspective</a:t>
            </a:r>
            <a:endParaRPr lang="en-US" dirty="0"/>
          </a:p>
        </p:txBody>
      </p:sp>
      <p:sp>
        <p:nvSpPr>
          <p:cNvPr id="3" name="Content Placeholder 2"/>
          <p:cNvSpPr>
            <a:spLocks noGrp="1"/>
          </p:cNvSpPr>
          <p:nvPr>
            <p:ph idx="1"/>
          </p:nvPr>
        </p:nvSpPr>
        <p:spPr/>
        <p:txBody>
          <a:bodyPr>
            <a:normAutofit/>
          </a:bodyPr>
          <a:lstStyle/>
          <a:p>
            <a:r>
              <a:rPr lang="en-US" dirty="0" smtClean="0"/>
              <a:t>Here’s how your perspective could evolve</a:t>
            </a:r>
          </a:p>
          <a:p>
            <a:endParaRPr lang="en-US" dirty="0" smtClean="0"/>
          </a:p>
          <a:p>
            <a:pPr lvl="1"/>
            <a:r>
              <a:rPr lang="en-US" b="1" dirty="0" smtClean="0"/>
              <a:t>Preliminary Question:</a:t>
            </a:r>
            <a:r>
              <a:rPr lang="en-US" dirty="0" smtClean="0"/>
              <a:t> What’s the difference in the types of sources students are using when they come to one of my library orientations and when they don’t?</a:t>
            </a:r>
          </a:p>
          <a:p>
            <a:pPr lvl="1"/>
            <a:endParaRPr lang="en-US" dirty="0" smtClean="0"/>
          </a:p>
          <a:p>
            <a:pPr lvl="1"/>
            <a:r>
              <a:rPr lang="en-US" b="1" dirty="0" smtClean="0"/>
              <a:t>New Questions: </a:t>
            </a:r>
            <a:r>
              <a:rPr lang="en-US" dirty="0" smtClean="0"/>
              <a:t>What should the librarian’s role be in advising faculty and students about resource-based learning?  What is a reasonable expectation for student learning following a single library orientation?  When do students learn how to incorporate sources into their papers?</a:t>
            </a:r>
            <a:endParaRPr lang="en-US" dirty="0"/>
          </a:p>
        </p:txBody>
      </p:sp>
    </p:spTree>
    <p:extLst>
      <p:ext uri="{BB962C8B-B14F-4D97-AF65-F5344CB8AC3E}">
        <p14:creationId xmlns:p14="http://schemas.microsoft.com/office/powerpoint/2010/main" val="36738786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55317-B354-4962-B4C0-49716CA8F06C}" type="slidenum">
              <a:rPr lang="en-US" smtClean="0">
                <a:solidFill>
                  <a:srgbClr val="7B9899"/>
                </a:solidFill>
                <a:latin typeface="Georgia" pitchFamily="18" charset="0"/>
              </a:rPr>
              <a:pPr eaLnBrk="1" hangingPunct="1"/>
              <a:t>41</a:t>
            </a:fld>
            <a:endParaRPr lang="en-US" smtClean="0">
              <a:solidFill>
                <a:srgbClr val="7B9899"/>
              </a:solidFill>
              <a:latin typeface="Georgia" pitchFamily="18" charset="0"/>
            </a:endParaRPr>
          </a:p>
        </p:txBody>
      </p:sp>
      <p:sp>
        <p:nvSpPr>
          <p:cNvPr id="15363" name="Title 1"/>
          <p:cNvSpPr>
            <a:spLocks noGrp="1"/>
          </p:cNvSpPr>
          <p:nvPr>
            <p:ph type="title"/>
          </p:nvPr>
        </p:nvSpPr>
        <p:spPr/>
        <p:txBody>
          <a:bodyPr/>
          <a:lstStyle/>
          <a:p>
            <a:pPr eaLnBrk="1" hangingPunct="1"/>
            <a:r>
              <a:rPr lang="en-US" sz="4800" smtClean="0">
                <a:solidFill>
                  <a:schemeClr val="tx2"/>
                </a:solidFill>
              </a:rPr>
              <a:t>Action Research Cycle</a:t>
            </a:r>
            <a:endParaRPr lang="en-US" smtClean="0">
              <a:solidFill>
                <a:schemeClr val="tx2"/>
              </a:solidFill>
            </a:endParaRPr>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5907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Share</a:t>
            </a:r>
            <a:endParaRPr lang="en-US" sz="4800" dirty="0"/>
          </a:p>
        </p:txBody>
      </p:sp>
      <p:sp>
        <p:nvSpPr>
          <p:cNvPr id="808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tx2"/>
                </a:solidFill>
                <a:latin typeface="Georgia" pitchFamily="18" charset="0"/>
              </a:rPr>
              <a:t>68</a:t>
            </a:r>
          </a:p>
        </p:txBody>
      </p:sp>
      <p:sp>
        <p:nvSpPr>
          <p:cNvPr id="3" name="Explosion 2 2"/>
          <p:cNvSpPr/>
          <p:nvPr/>
        </p:nvSpPr>
        <p:spPr>
          <a:xfrm>
            <a:off x="1588376" y="1345324"/>
            <a:ext cx="5791200" cy="5181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9782662">
            <a:off x="2766501" y="3535340"/>
            <a:ext cx="3070071" cy="923330"/>
          </a:xfrm>
          <a:prstGeom prst="rect">
            <a:avLst/>
          </a:prstGeom>
          <a:noFill/>
        </p:spPr>
        <p:txBody>
          <a:bodyPr wrap="none" lIns="91440" tIns="45720" rIns="91440" bIns="45720">
            <a:spAutoFit/>
          </a:bodyPr>
          <a:lstStyle/>
          <a:p>
            <a:pPr algn="ctr"/>
            <a:r>
              <a:rPr lang="en-US" sz="5400" b="1" cap="none" spc="0" dirty="0" smtClean="0">
                <a:ln w="17780" cmpd="sng">
                  <a:solidFill>
                    <a:schemeClr val="tx1"/>
                  </a:solidFill>
                  <a:prstDash val="solid"/>
                  <a:miter lim="800000"/>
                </a:ln>
                <a:solidFill>
                  <a:schemeClr val="tx2"/>
                </a:solidFill>
                <a:effectLst>
                  <a:outerShdw blurRad="50800" algn="tl" rotWithShape="0">
                    <a:srgbClr val="000000"/>
                  </a:outerShdw>
                </a:effectLst>
              </a:rPr>
              <a:t>Findings</a:t>
            </a:r>
            <a:endParaRPr lang="en-US" sz="5400" b="1" cap="none" spc="0" dirty="0">
              <a:ln w="17780" cmpd="sng">
                <a:solidFill>
                  <a:schemeClr val="tx1"/>
                </a:solidFill>
                <a:prstDash val="solid"/>
                <a:miter lim="800000"/>
              </a:ln>
              <a:solidFill>
                <a:schemeClr val="tx2"/>
              </a:solidFill>
              <a:effectLst>
                <a:outerShdw blurRad="50800" algn="tl" rotWithShape="0">
                  <a:srgbClr val="000000"/>
                </a:outerShdw>
              </a:effectLst>
            </a:endParaRPr>
          </a:p>
        </p:txBody>
      </p:sp>
      <p:sp>
        <p:nvSpPr>
          <p:cNvPr id="7" name="10-Point Star 6"/>
          <p:cNvSpPr/>
          <p:nvPr/>
        </p:nvSpPr>
        <p:spPr>
          <a:xfrm rot="20734961">
            <a:off x="914400" y="2133600"/>
            <a:ext cx="1295400" cy="9144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a:t>
            </a:r>
            <a:endParaRPr lang="en-US" sz="2400" dirty="0"/>
          </a:p>
        </p:txBody>
      </p:sp>
      <p:sp>
        <p:nvSpPr>
          <p:cNvPr id="9" name="10-Point Star 8"/>
          <p:cNvSpPr/>
          <p:nvPr/>
        </p:nvSpPr>
        <p:spPr>
          <a:xfrm rot="1651071">
            <a:off x="7101532" y="4367281"/>
            <a:ext cx="1674279" cy="12192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Where?</a:t>
            </a:r>
            <a:endParaRPr lang="en-US" sz="2400" dirty="0"/>
          </a:p>
        </p:txBody>
      </p:sp>
      <p:sp>
        <p:nvSpPr>
          <p:cNvPr id="10" name="10-Point Star 9"/>
          <p:cNvSpPr/>
          <p:nvPr/>
        </p:nvSpPr>
        <p:spPr>
          <a:xfrm rot="794011">
            <a:off x="7315200" y="1295400"/>
            <a:ext cx="1219200" cy="1445172"/>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Who?</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6FA493-0F9D-4087-90D0-D448C7B3F15B}" type="slidenum">
              <a:rPr lang="en-US" smtClean="0">
                <a:solidFill>
                  <a:srgbClr val="7B9899"/>
                </a:solidFill>
                <a:latin typeface="Georgia" pitchFamily="18" charset="0"/>
              </a:rPr>
              <a:pPr eaLnBrk="1" hangingPunct="1"/>
              <a:t>43</a:t>
            </a:fld>
            <a:endParaRPr lang="en-US" smtClean="0">
              <a:solidFill>
                <a:srgbClr val="7B9899"/>
              </a:solidFill>
              <a:latin typeface="Georgia" pitchFamily="18" charset="0"/>
            </a:endParaRPr>
          </a:p>
        </p:txBody>
      </p:sp>
      <p:sp>
        <p:nvSpPr>
          <p:cNvPr id="84995" name="Text Placeholder 1"/>
          <p:cNvSpPr>
            <a:spLocks noGrp="1"/>
          </p:cNvSpPr>
          <p:nvPr>
            <p:ph type="body" idx="4294967295"/>
          </p:nvPr>
        </p:nvSpPr>
        <p:spPr>
          <a:xfrm>
            <a:off x="1368425" y="3048000"/>
            <a:ext cx="6480175" cy="2209800"/>
          </a:xfrm>
        </p:spPr>
        <p:txBody>
          <a:bodyPr/>
          <a:lstStyle/>
          <a:p>
            <a:pPr marL="0" indent="0" algn="ctr" eaLnBrk="1" hangingPunct="1">
              <a:buFont typeface="Wingdings 2" pitchFamily="18" charset="2"/>
              <a:buNone/>
            </a:pPr>
            <a:r>
              <a:rPr lang="en-US" sz="2400" b="1" dirty="0" smtClean="0">
                <a:solidFill>
                  <a:schemeClr val="tx2"/>
                </a:solidFill>
              </a:rPr>
              <a:t>April Cunningham</a:t>
            </a:r>
          </a:p>
          <a:p>
            <a:pPr marL="0" indent="0" algn="ctr" eaLnBrk="1" hangingPunct="1">
              <a:buFont typeface="Wingdings 2" pitchFamily="18" charset="2"/>
              <a:buNone/>
            </a:pPr>
            <a:r>
              <a:rPr lang="en-US" sz="1600" b="1" dirty="0" smtClean="0">
                <a:solidFill>
                  <a:schemeClr val="tx2"/>
                </a:solidFill>
              </a:rPr>
              <a:t>acunningham@palomar.edu</a:t>
            </a:r>
          </a:p>
          <a:p>
            <a:pPr marL="0" indent="0" algn="ctr" eaLnBrk="1" hangingPunct="1"/>
            <a:endParaRPr lang="en-US" sz="1600" b="1" dirty="0" smtClean="0">
              <a:solidFill>
                <a:schemeClr val="tx2"/>
              </a:solidFill>
            </a:endParaRPr>
          </a:p>
          <a:p>
            <a:pPr marL="0" indent="0" algn="ctr" eaLnBrk="1" hangingPunct="1">
              <a:buFont typeface="Wingdings 2" pitchFamily="18" charset="2"/>
              <a:buNone/>
            </a:pPr>
            <a:r>
              <a:rPr lang="en-US" sz="2400" b="1" dirty="0" smtClean="0">
                <a:solidFill>
                  <a:schemeClr val="tx2"/>
                </a:solidFill>
              </a:rPr>
              <a:t>Stephanie Rosenblatt</a:t>
            </a:r>
          </a:p>
          <a:p>
            <a:pPr marL="0" indent="0" algn="ctr" eaLnBrk="1" hangingPunct="1">
              <a:buFont typeface="Wingdings 2" pitchFamily="18" charset="2"/>
              <a:buNone/>
            </a:pPr>
            <a:r>
              <a:rPr lang="en-US" sz="1600" b="1" dirty="0" smtClean="0">
                <a:solidFill>
                  <a:schemeClr val="tx2"/>
                </a:solidFill>
              </a:rPr>
              <a:t>srosenblatt@cerritos.edu</a:t>
            </a:r>
          </a:p>
          <a:p>
            <a:pPr marL="0" indent="0" algn="ctr" eaLnBrk="1" hangingPunct="1">
              <a:buNone/>
            </a:pPr>
            <a:endParaRPr lang="en-US" sz="1600" b="1" dirty="0" smtClean="0">
              <a:solidFill>
                <a:schemeClr val="tx2"/>
              </a:solidFill>
            </a:endParaRPr>
          </a:p>
        </p:txBody>
      </p:sp>
      <p:sp>
        <p:nvSpPr>
          <p:cNvPr id="84996" name="Title 2"/>
          <p:cNvSpPr>
            <a:spLocks noGrp="1"/>
          </p:cNvSpPr>
          <p:nvPr>
            <p:ph type="title" idx="4294967295"/>
          </p:nvPr>
        </p:nvSpPr>
        <p:spPr>
          <a:xfrm>
            <a:off x="722313" y="533400"/>
            <a:ext cx="7772400" cy="1524000"/>
          </a:xfrm>
        </p:spPr>
        <p:txBody>
          <a:bodyPr/>
          <a:lstStyle/>
          <a:p>
            <a:pPr eaLnBrk="1" hangingPunct="1"/>
            <a:r>
              <a:rPr lang="en-US" sz="4800" smtClean="0">
                <a:solidFill>
                  <a:srgbClr val="FFFFFF"/>
                </a:solidFill>
              </a:rPr>
              <a:t>Thank You</a:t>
            </a:r>
            <a:endParaRPr lang="en-US" sz="4200" smtClean="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solidFill>
                  <a:schemeClr val="accent1"/>
                </a:solidFill>
              </a:rPr>
              <a:t>Action Research is…</a:t>
            </a:r>
          </a:p>
        </p:txBody>
      </p:sp>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DB508B-9852-435B-B8F4-990714972E3E}" type="slidenum">
              <a:rPr lang="en-US" smtClean="0">
                <a:solidFill>
                  <a:srgbClr val="7B9899"/>
                </a:solidFill>
                <a:latin typeface="Georgia" pitchFamily="18" charset="0"/>
              </a:rPr>
              <a:pPr eaLnBrk="1" hangingPunct="1"/>
              <a:t>5</a:t>
            </a:fld>
            <a:endParaRPr lang="en-US" smtClean="0">
              <a:solidFill>
                <a:srgbClr val="7B9899"/>
              </a:solidFill>
              <a:latin typeface="Georgia" pitchFamily="18" charset="0"/>
            </a:endParaRPr>
          </a:p>
        </p:txBody>
      </p:sp>
      <p:sp>
        <p:nvSpPr>
          <p:cNvPr id="2" name="Content Placeholder 2"/>
          <p:cNvSpPr>
            <a:spLocks noGrp="1"/>
          </p:cNvSpPr>
          <p:nvPr>
            <p:ph sz="quarter" idx="4294967295"/>
          </p:nvPr>
        </p:nvSpPr>
        <p:spPr>
          <a:xfrm>
            <a:off x="914400" y="1524000"/>
            <a:ext cx="8504238" cy="4572000"/>
          </a:xfrm>
        </p:spPr>
        <p:txBody>
          <a:bodyPr/>
          <a:lstStyle/>
          <a:p>
            <a:pPr>
              <a:defRPr/>
            </a:pPr>
            <a:r>
              <a:rPr lang="en-US" dirty="0" smtClean="0">
                <a:solidFill>
                  <a:schemeClr val="tx2"/>
                </a:solidFill>
                <a:ea typeface="+mn-ea"/>
              </a:rPr>
              <a:t>Informed by concerns about practice/praxis</a:t>
            </a:r>
          </a:p>
          <a:p>
            <a:pPr>
              <a:defRPr/>
            </a:pPr>
            <a:r>
              <a:rPr lang="en-US" dirty="0" smtClean="0">
                <a:solidFill>
                  <a:schemeClr val="tx2"/>
                </a:solidFill>
                <a:ea typeface="+mn-ea"/>
              </a:rPr>
              <a:t>Conducted and often initiated by the librarian(s)</a:t>
            </a:r>
          </a:p>
          <a:p>
            <a:pPr>
              <a:buFont typeface="Wingdings 2" pitchFamily="18" charset="2"/>
              <a:buNone/>
              <a:defRPr/>
            </a:pPr>
            <a:r>
              <a:rPr lang="en-US" dirty="0" smtClean="0">
                <a:solidFill>
                  <a:schemeClr val="tx2"/>
                </a:solidFill>
                <a:ea typeface="+mn-ea"/>
              </a:rPr>
              <a:t>	impacted as their expertise is valued</a:t>
            </a:r>
          </a:p>
          <a:p>
            <a:pPr>
              <a:defRPr/>
            </a:pPr>
            <a:r>
              <a:rPr lang="en-US" dirty="0" smtClean="0">
                <a:solidFill>
                  <a:schemeClr val="tx2"/>
                </a:solidFill>
                <a:ea typeface="+mn-ea"/>
              </a:rPr>
              <a:t>Collaborative</a:t>
            </a:r>
          </a:p>
          <a:p>
            <a:pPr>
              <a:defRPr/>
            </a:pPr>
            <a:r>
              <a:rPr lang="en-US" dirty="0" smtClean="0">
                <a:solidFill>
                  <a:schemeClr val="tx2"/>
                </a:solidFill>
                <a:ea typeface="+mn-ea"/>
              </a:rPr>
              <a:t>Critical, deliberative, and self-reflexive</a:t>
            </a:r>
          </a:p>
          <a:p>
            <a:pPr>
              <a:defRPr/>
            </a:pPr>
            <a:r>
              <a:rPr lang="en-US" dirty="0" smtClean="0">
                <a:solidFill>
                  <a:schemeClr val="tx2"/>
                </a:solidFill>
                <a:ea typeface="+mn-ea"/>
              </a:rPr>
              <a:t>Instigated with the goal of changing practices, processes, policies, theories, or systems</a:t>
            </a:r>
          </a:p>
          <a:p>
            <a:pPr>
              <a:defRPr/>
            </a:pPr>
            <a:r>
              <a:rPr lang="en-US" dirty="0" smtClean="0">
                <a:solidFill>
                  <a:schemeClr val="tx2"/>
                </a:solidFill>
                <a:ea typeface="+mn-ea"/>
              </a:rPr>
              <a:t>Applicable to the local context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 Plan</a:t>
            </a:r>
            <a:endParaRPr lang="en-US" dirty="0"/>
          </a:p>
        </p:txBody>
      </p:sp>
      <p:sp>
        <p:nvSpPr>
          <p:cNvPr id="3" name="Content Placeholder 2"/>
          <p:cNvSpPr>
            <a:spLocks noGrp="1"/>
          </p:cNvSpPr>
          <p:nvPr>
            <p:ph idx="1"/>
          </p:nvPr>
        </p:nvSpPr>
        <p:spPr/>
        <p:txBody>
          <a:bodyPr/>
          <a:lstStyle/>
          <a:p>
            <a:r>
              <a:rPr lang="en-US" dirty="0" smtClean="0"/>
              <a:t>Check to see if Action Research is really what you want to do (maybe a less critical form of practitioner research would be better)</a:t>
            </a:r>
          </a:p>
          <a:p>
            <a:pPr marL="0" indent="0">
              <a:buNone/>
            </a:pPr>
            <a:r>
              <a:rPr lang="en-US" dirty="0"/>
              <a:t>	</a:t>
            </a:r>
            <a:endParaRPr lang="en-US" dirty="0" smtClean="0"/>
          </a:p>
          <a:p>
            <a:pPr marL="0" indent="0">
              <a:buNone/>
            </a:pPr>
            <a:r>
              <a:rPr lang="en-US" dirty="0"/>
              <a:t>	Is one of </a:t>
            </a:r>
            <a:r>
              <a:rPr lang="en-US" dirty="0" smtClean="0"/>
              <a:t>your goals to </a:t>
            </a:r>
            <a:r>
              <a:rPr lang="en-US" dirty="0"/>
              <a:t>find out if the </a:t>
            </a:r>
            <a:r>
              <a:rPr lang="en-US" dirty="0" smtClean="0"/>
              <a:t>	consequences </a:t>
            </a:r>
            <a:r>
              <a:rPr lang="en-US" dirty="0"/>
              <a:t>of your actions measure up to the </a:t>
            </a:r>
            <a:r>
              <a:rPr lang="en-US" dirty="0" smtClean="0"/>
              <a:t>	professional </a:t>
            </a:r>
            <a:r>
              <a:rPr lang="en-US" dirty="0"/>
              <a:t>principles and values that motivate </a:t>
            </a:r>
            <a:r>
              <a:rPr lang="en-US" dirty="0" smtClean="0"/>
              <a:t>	your </a:t>
            </a:r>
            <a:r>
              <a:rPr lang="en-US" dirty="0"/>
              <a:t>work?</a:t>
            </a:r>
          </a:p>
          <a:p>
            <a:pPr marL="0" indent="0">
              <a:buNone/>
            </a:pPr>
            <a:endParaRPr lang="en-US" dirty="0" smtClean="0"/>
          </a:p>
        </p:txBody>
      </p:sp>
    </p:spTree>
    <p:extLst>
      <p:ext uri="{BB962C8B-B14F-4D97-AF65-F5344CB8AC3E}">
        <p14:creationId xmlns:p14="http://schemas.microsoft.com/office/powerpoint/2010/main" val="96029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304800" y="228600"/>
            <a:ext cx="8534400" cy="911225"/>
          </a:xfrm>
        </p:spPr>
        <p:txBody>
          <a:bodyPr/>
          <a:lstStyle/>
          <a:p>
            <a:r>
              <a:rPr lang="en-US" sz="3600" dirty="0" smtClean="0">
                <a:solidFill>
                  <a:schemeClr val="accent1"/>
                </a:solidFill>
              </a:rPr>
              <a:t/>
            </a:r>
            <a:br>
              <a:rPr lang="en-US" sz="3600" dirty="0" smtClean="0">
                <a:solidFill>
                  <a:schemeClr val="accent1"/>
                </a:solidFill>
              </a:rPr>
            </a:br>
            <a:r>
              <a:rPr lang="en-US" sz="3600" dirty="0" smtClean="0">
                <a:solidFill>
                  <a:schemeClr val="accent1"/>
                </a:solidFill>
              </a:rPr>
              <a:t/>
            </a:r>
            <a:br>
              <a:rPr lang="en-US" sz="3600" dirty="0" smtClean="0">
                <a:solidFill>
                  <a:schemeClr val="accent1"/>
                </a:solidFill>
              </a:rPr>
            </a:br>
            <a:r>
              <a:rPr lang="en-US" sz="3600" dirty="0" smtClean="0">
                <a:solidFill>
                  <a:schemeClr val="accent1"/>
                </a:solidFill>
              </a:rPr>
              <a:t/>
            </a:r>
            <a:br>
              <a:rPr lang="en-US" sz="3600" dirty="0" smtClean="0">
                <a:solidFill>
                  <a:schemeClr val="accent1"/>
                </a:solidFill>
              </a:rPr>
            </a:br>
            <a:r>
              <a:rPr lang="en-US" sz="3600" dirty="0" smtClean="0">
                <a:solidFill>
                  <a:schemeClr val="accent1"/>
                </a:solidFill>
              </a:rPr>
              <a:t/>
            </a:r>
            <a:br>
              <a:rPr lang="en-US" sz="3600" dirty="0" smtClean="0">
                <a:solidFill>
                  <a:schemeClr val="accent1"/>
                </a:solidFill>
              </a:rPr>
            </a:br>
            <a:r>
              <a:rPr lang="en-US" sz="3200" dirty="0" smtClean="0">
                <a:solidFill>
                  <a:schemeClr val="accent1"/>
                </a:solidFill>
              </a:rPr>
              <a:t/>
            </a:r>
            <a:br>
              <a:rPr lang="en-US" sz="3200" dirty="0" smtClean="0">
                <a:solidFill>
                  <a:schemeClr val="accent1"/>
                </a:solidFill>
              </a:rPr>
            </a:br>
            <a:r>
              <a:rPr lang="en-US" sz="4000" dirty="0" smtClean="0">
                <a:solidFill>
                  <a:schemeClr val="accent1"/>
                </a:solidFill>
              </a:rPr>
              <a:t>Task: Clarifying Your Question</a:t>
            </a:r>
            <a:endParaRPr lang="en-US" sz="4000" dirty="0" smtClean="0"/>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E37485-FE3B-43B5-A755-6174F69E5F2A}" type="slidenum">
              <a:rPr lang="en-US" smtClean="0">
                <a:solidFill>
                  <a:srgbClr val="7B9899"/>
                </a:solidFill>
                <a:latin typeface="Georgia" pitchFamily="18" charset="0"/>
              </a:rPr>
              <a:pPr eaLnBrk="1" hangingPunct="1"/>
              <a:t>7</a:t>
            </a:fld>
            <a:endParaRPr lang="en-US" smtClean="0">
              <a:solidFill>
                <a:srgbClr val="7B9899"/>
              </a:solidFill>
              <a:latin typeface="Georgia" pitchFamily="18" charset="0"/>
            </a:endParaRPr>
          </a:p>
        </p:txBody>
      </p:sp>
      <p:sp>
        <p:nvSpPr>
          <p:cNvPr id="21508" name="Text Placeholder 4"/>
          <p:cNvSpPr>
            <a:spLocks/>
          </p:cNvSpPr>
          <p:nvPr/>
        </p:nvSpPr>
        <p:spPr bwMode="auto">
          <a:xfrm>
            <a:off x="457200" y="1676400"/>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5000"/>
              <a:buFont typeface="Arial" charset="0"/>
              <a:buChar char="•"/>
            </a:pPr>
            <a:r>
              <a:rPr lang="en-US" sz="2400" dirty="0">
                <a:solidFill>
                  <a:schemeClr val="tx2"/>
                </a:solidFill>
                <a:latin typeface="Georgia" pitchFamily="18" charset="0"/>
              </a:rPr>
              <a:t> Take a moment to think about your own work. What’s problematic?  </a:t>
            </a:r>
          </a:p>
          <a:p>
            <a:pPr>
              <a:spcBef>
                <a:spcPct val="20000"/>
              </a:spcBef>
              <a:buClr>
                <a:schemeClr val="accent1"/>
              </a:buClr>
              <a:buSzPct val="85000"/>
            </a:pPr>
            <a:endParaRPr lang="en-US" sz="2400" dirty="0">
              <a:solidFill>
                <a:schemeClr val="tx2"/>
              </a:solidFill>
              <a:latin typeface="Georgia" pitchFamily="18" charset="0"/>
            </a:endParaRPr>
          </a:p>
          <a:p>
            <a:pPr>
              <a:spcBef>
                <a:spcPct val="20000"/>
              </a:spcBef>
              <a:buClr>
                <a:schemeClr val="accent1"/>
              </a:buClr>
              <a:buSzPct val="85000"/>
              <a:buFont typeface="Arial" charset="0"/>
              <a:buChar char="•"/>
            </a:pPr>
            <a:r>
              <a:rPr lang="en-US" sz="2400" dirty="0">
                <a:solidFill>
                  <a:schemeClr val="tx2"/>
                </a:solidFill>
                <a:latin typeface="Georgia" pitchFamily="18" charset="0"/>
              </a:rPr>
              <a:t> Generate one or two questions you’d like to investigate.  </a:t>
            </a:r>
          </a:p>
          <a:p>
            <a:pPr>
              <a:spcBef>
                <a:spcPct val="20000"/>
              </a:spcBef>
              <a:buClr>
                <a:schemeClr val="accent1"/>
              </a:buClr>
              <a:buSzPct val="85000"/>
              <a:buFont typeface="Arial" charset="0"/>
              <a:buChar char="•"/>
            </a:pPr>
            <a:endParaRPr lang="en-US" sz="2400" dirty="0" smtClean="0">
              <a:solidFill>
                <a:schemeClr val="tx2"/>
              </a:solidFill>
              <a:latin typeface="Georgia" pitchFamily="18" charset="0"/>
            </a:endParaRPr>
          </a:p>
          <a:p>
            <a:pPr>
              <a:spcBef>
                <a:spcPct val="20000"/>
              </a:spcBef>
              <a:buClr>
                <a:schemeClr val="accent1"/>
              </a:buClr>
              <a:buSzPct val="85000"/>
              <a:buFont typeface="Arial" charset="0"/>
              <a:buChar char="•"/>
            </a:pPr>
            <a:r>
              <a:rPr lang="en-US" sz="2400" dirty="0" smtClean="0">
                <a:solidFill>
                  <a:schemeClr val="tx2"/>
                </a:solidFill>
                <a:latin typeface="Georgia" pitchFamily="18" charset="0"/>
              </a:rPr>
              <a:t>Talk </a:t>
            </a:r>
            <a:r>
              <a:rPr lang="en-US" sz="2400" dirty="0">
                <a:solidFill>
                  <a:schemeClr val="tx2"/>
                </a:solidFill>
                <a:latin typeface="Georgia" pitchFamily="18" charset="0"/>
              </a:rPr>
              <a:t>to </a:t>
            </a:r>
            <a:r>
              <a:rPr lang="en-US" sz="2400" dirty="0" smtClean="0">
                <a:solidFill>
                  <a:schemeClr val="tx2"/>
                </a:solidFill>
                <a:latin typeface="Georgia" pitchFamily="18" charset="0"/>
              </a:rPr>
              <a:t>a partner in </a:t>
            </a:r>
            <a:r>
              <a:rPr lang="en-US" sz="2400" dirty="0">
                <a:solidFill>
                  <a:schemeClr val="tx2"/>
                </a:solidFill>
                <a:latin typeface="Georgia" pitchFamily="18" charset="0"/>
              </a:rPr>
              <a:t>your group. Do you share any questions/problems in common? </a:t>
            </a:r>
          </a:p>
          <a:p>
            <a:pPr>
              <a:spcBef>
                <a:spcPct val="20000"/>
              </a:spcBef>
              <a:buClr>
                <a:schemeClr val="accent1"/>
              </a:buClr>
              <a:buSzPct val="85000"/>
              <a:buFont typeface="Arial" charset="0"/>
              <a:buChar char="•"/>
            </a:pPr>
            <a:endParaRPr lang="en-US" sz="2400" dirty="0">
              <a:solidFill>
                <a:schemeClr val="tx2"/>
              </a:solidFill>
              <a:latin typeface="Georgia" pitchFamily="18" charset="0"/>
            </a:endParaRPr>
          </a:p>
          <a:p>
            <a:pPr>
              <a:spcBef>
                <a:spcPct val="20000"/>
              </a:spcBef>
              <a:buClr>
                <a:schemeClr val="accent1"/>
              </a:buClr>
              <a:buSzPct val="85000"/>
              <a:buFont typeface="Wingdings 2" pitchFamily="18" charset="2"/>
              <a:buNone/>
            </a:pPr>
            <a:endParaRPr lang="en-US" sz="2400" b="1" dirty="0">
              <a:solidFill>
                <a:schemeClr val="tx2"/>
              </a:solidFill>
              <a:latin typeface="Georgia" pitchFamily="18" charset="0"/>
            </a:endParaRPr>
          </a:p>
          <a:p>
            <a:pPr>
              <a:spcBef>
                <a:spcPct val="20000"/>
              </a:spcBef>
              <a:buClr>
                <a:schemeClr val="accent1"/>
              </a:buClr>
              <a:buSzPct val="85000"/>
              <a:buFont typeface="Wingdings 2" pitchFamily="18" charset="2"/>
              <a:buChar char=""/>
            </a:pPr>
            <a:endParaRPr lang="en-US" b="1" dirty="0">
              <a:solidFill>
                <a:schemeClr val="tx2"/>
              </a:solidFill>
              <a:latin typeface="Georgia" pitchFamily="18" charset="0"/>
            </a:endParaRPr>
          </a:p>
        </p:txBody>
      </p:sp>
      <p:pic>
        <p:nvPicPr>
          <p:cNvPr id="21509" name="Picture 4" descr="think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971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Animating Your Plan</a:t>
            </a:r>
            <a:endParaRPr lang="en-US" dirty="0"/>
          </a:p>
        </p:txBody>
      </p:sp>
      <p:sp>
        <p:nvSpPr>
          <p:cNvPr id="3" name="Content Placeholder 2"/>
          <p:cNvSpPr>
            <a:spLocks noGrp="1"/>
          </p:cNvSpPr>
          <p:nvPr>
            <p:ph idx="1"/>
          </p:nvPr>
        </p:nvSpPr>
        <p:spPr/>
        <p:txBody>
          <a:bodyPr>
            <a:normAutofit/>
          </a:bodyPr>
          <a:lstStyle/>
          <a:p>
            <a:r>
              <a:rPr lang="en-US" dirty="0" smtClean="0"/>
              <a:t>What is the situation right now?  How can I find out?</a:t>
            </a:r>
          </a:p>
          <a:p>
            <a:pPr lvl="1"/>
            <a:r>
              <a:rPr lang="en-US" dirty="0" smtClean="0"/>
              <a:t>This is the reconnaissance phase.</a:t>
            </a:r>
          </a:p>
          <a:p>
            <a:pPr lvl="1"/>
            <a:r>
              <a:rPr lang="en-US" dirty="0" smtClean="0"/>
              <a:t>You will identify your </a:t>
            </a:r>
            <a:r>
              <a:rPr lang="en-US" b="1" dirty="0" smtClean="0"/>
              <a:t>key issues</a:t>
            </a:r>
          </a:p>
          <a:p>
            <a:endParaRPr lang="en-US" dirty="0" smtClean="0"/>
          </a:p>
          <a:p>
            <a:r>
              <a:rPr lang="en-US" dirty="0" smtClean="0"/>
              <a:t>Make some notes about Data on page 2 of your handout.</a:t>
            </a:r>
            <a:endParaRPr lang="en-US" dirty="0"/>
          </a:p>
          <a:p>
            <a:pPr marL="0" indent="0">
              <a:buNone/>
            </a:pPr>
            <a:endParaRPr lang="en-US" dirty="0" smtClean="0"/>
          </a:p>
        </p:txBody>
      </p:sp>
    </p:spTree>
    <p:extLst>
      <p:ext uri="{BB962C8B-B14F-4D97-AF65-F5344CB8AC3E}">
        <p14:creationId xmlns:p14="http://schemas.microsoft.com/office/powerpoint/2010/main" val="18695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How You’ll Do These Things</a:t>
            </a:r>
            <a:endParaRPr lang="en-US" dirty="0"/>
          </a:p>
        </p:txBody>
      </p:sp>
      <p:sp>
        <p:nvSpPr>
          <p:cNvPr id="3" name="Content Placeholder 2"/>
          <p:cNvSpPr>
            <a:spLocks noGrp="1"/>
          </p:cNvSpPr>
          <p:nvPr>
            <p:ph idx="1"/>
          </p:nvPr>
        </p:nvSpPr>
        <p:spPr/>
        <p:txBody>
          <a:bodyPr>
            <a:normAutofit/>
          </a:bodyPr>
          <a:lstStyle/>
          <a:p>
            <a:r>
              <a:rPr lang="en-US" dirty="0" smtClean="0"/>
              <a:t>Keep a journal or other form of notes</a:t>
            </a:r>
          </a:p>
          <a:p>
            <a:pPr lvl="1"/>
            <a:r>
              <a:rPr lang="en-US" dirty="0" smtClean="0"/>
              <a:t>This helps you see where you’ve been	</a:t>
            </a:r>
          </a:p>
          <a:p>
            <a:pPr lvl="1"/>
            <a:r>
              <a:rPr lang="en-US" dirty="0" smtClean="0"/>
              <a:t>This gives you a place to recognize and set aside your assumptions</a:t>
            </a:r>
            <a:endParaRPr lang="en-US" dirty="0"/>
          </a:p>
          <a:p>
            <a:r>
              <a:rPr lang="en-US" dirty="0" smtClean="0"/>
              <a:t>Keep big questions in mind even while you’re working from day-to-day</a:t>
            </a:r>
          </a:p>
          <a:p>
            <a:r>
              <a:rPr lang="en-US" dirty="0" smtClean="0"/>
              <a:t>Cope with inevitable interruptions and competing priorities</a:t>
            </a:r>
          </a:p>
          <a:p>
            <a:r>
              <a:rPr lang="en-US" dirty="0" smtClean="0"/>
              <a:t>Identify sources of help with data analysis</a:t>
            </a:r>
          </a:p>
          <a:p>
            <a:r>
              <a:rPr lang="en-US" dirty="0" smtClean="0"/>
              <a:t>Find critical friends</a:t>
            </a:r>
            <a:endParaRPr lang="en-US" dirty="0"/>
          </a:p>
        </p:txBody>
      </p:sp>
    </p:spTree>
    <p:extLst>
      <p:ext uri="{BB962C8B-B14F-4D97-AF65-F5344CB8AC3E}">
        <p14:creationId xmlns:p14="http://schemas.microsoft.com/office/powerpoint/2010/main" val="1452312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2831</TotalTime>
  <Words>3200</Words>
  <Application>Microsoft Macintosh PowerPoint</Application>
  <PresentationFormat>On-screen Show (4:3)</PresentationFormat>
  <Paragraphs>255</Paragraphs>
  <Slides>43</Slides>
  <Notes>24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Civic</vt:lpstr>
      <vt:lpstr>        Small Data Assessment and Action Research</vt:lpstr>
      <vt:lpstr>PowerPoint Presentation</vt:lpstr>
      <vt:lpstr>Action Research Cycle</vt:lpstr>
      <vt:lpstr>Types of Action Research</vt:lpstr>
      <vt:lpstr>Action Research is…</vt:lpstr>
      <vt:lpstr>Planning to Plan</vt:lpstr>
      <vt:lpstr>     Task: Clarifying Your Question</vt:lpstr>
      <vt:lpstr>Animating Your Plan</vt:lpstr>
      <vt:lpstr>Decide How You’ll Do These Things</vt:lpstr>
      <vt:lpstr>ACT</vt:lpstr>
      <vt:lpstr>Act</vt:lpstr>
      <vt:lpstr>PowerPoint Presentation</vt:lpstr>
      <vt:lpstr>PowerPoint Presentation</vt:lpstr>
      <vt:lpstr>Google Forms</vt:lpstr>
      <vt:lpstr>PowerPoint Presentation</vt:lpstr>
      <vt:lpstr>PowerPoint Presentation</vt:lpstr>
      <vt:lpstr>Tableau Public</vt:lpstr>
      <vt:lpstr>PowerPoint Presentation</vt:lpstr>
      <vt:lpstr>Microsoft Excel</vt:lpstr>
      <vt:lpstr>Types of Statistics</vt:lpstr>
      <vt:lpstr>PowerPoint Presentation</vt:lpstr>
      <vt:lpstr>PowerPoint Presentation</vt:lpstr>
      <vt:lpstr>PowerPoint Presentation</vt:lpstr>
      <vt:lpstr>PowerPoint Presentation</vt:lpstr>
      <vt:lpstr>PowerPoint Presentation</vt:lpstr>
      <vt:lpstr>Rubrics</vt:lpstr>
      <vt:lpstr>PowerPoint Presentation</vt:lpstr>
      <vt:lpstr>Microsoft Word</vt:lpstr>
      <vt:lpstr>PowerPoint Presentation</vt:lpstr>
      <vt:lpstr>Linguistic Inquiry and Word Count (LIWC)</vt:lpstr>
      <vt:lpstr>PowerPoint Presentation</vt:lpstr>
      <vt:lpstr>PowerPoint Presentation</vt:lpstr>
      <vt:lpstr>PowerPoint Presentation</vt:lpstr>
      <vt:lpstr>Text Stat</vt:lpstr>
      <vt:lpstr>PowerPoint Presentation</vt:lpstr>
      <vt:lpstr>PowerPoint Presentation</vt:lpstr>
      <vt:lpstr>PowerPoint Presentation</vt:lpstr>
      <vt:lpstr>PowerPoint Presentation</vt:lpstr>
      <vt:lpstr>Reflect on Your Results</vt:lpstr>
      <vt:lpstr>Reflect on Your Perspective</vt:lpstr>
      <vt:lpstr>Action Research Cycle</vt:lpstr>
      <vt:lpstr>Share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Test how this look?</dc:title>
  <dc:creator>halhanningham</dc:creator>
  <cp:lastModifiedBy>Stephanie Rosenblatt</cp:lastModifiedBy>
  <cp:revision>221</cp:revision>
  <dcterms:created xsi:type="dcterms:W3CDTF">2011-06-04T00:51:35Z</dcterms:created>
  <dcterms:modified xsi:type="dcterms:W3CDTF">2013-10-24T23:00:30Z</dcterms:modified>
</cp:coreProperties>
</file>